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
  </p:notesMasterIdLst>
  <p:sldIdLst>
    <p:sldId id="256" r:id="rId2"/>
    <p:sldId id="257" r:id="rId3"/>
  </p:sldIdLst>
  <p:sldSz cx="7772400" cy="10058400"/>
  <p:notesSz cx="6934200" cy="9220200"/>
  <p:defaultTextStyle>
    <a:defPPr>
      <a:defRPr lang="en-US"/>
    </a:defPPr>
    <a:lvl1pPr algn="l" rtl="0" fontAlgn="base">
      <a:spcBef>
        <a:spcPct val="0"/>
      </a:spcBef>
      <a:spcAft>
        <a:spcPct val="0"/>
      </a:spcAft>
      <a:defRPr kern="1200">
        <a:solidFill>
          <a:schemeClr val="tx1"/>
        </a:solidFill>
        <a:latin typeface="Calibri" charset="0"/>
        <a:ea typeface="MS PGothic" charset="-128"/>
        <a:cs typeface="+mn-cs"/>
      </a:defRPr>
    </a:lvl1pPr>
    <a:lvl2pPr marL="457200" algn="l" rtl="0" fontAlgn="base">
      <a:spcBef>
        <a:spcPct val="0"/>
      </a:spcBef>
      <a:spcAft>
        <a:spcPct val="0"/>
      </a:spcAft>
      <a:defRPr kern="1200">
        <a:solidFill>
          <a:schemeClr val="tx1"/>
        </a:solidFill>
        <a:latin typeface="Calibri" charset="0"/>
        <a:ea typeface="MS PGothic" charset="-128"/>
        <a:cs typeface="+mn-cs"/>
      </a:defRPr>
    </a:lvl2pPr>
    <a:lvl3pPr marL="914400" algn="l" rtl="0" fontAlgn="base">
      <a:spcBef>
        <a:spcPct val="0"/>
      </a:spcBef>
      <a:spcAft>
        <a:spcPct val="0"/>
      </a:spcAft>
      <a:defRPr kern="1200">
        <a:solidFill>
          <a:schemeClr val="tx1"/>
        </a:solidFill>
        <a:latin typeface="Calibri" charset="0"/>
        <a:ea typeface="MS PGothic" charset="-128"/>
        <a:cs typeface="+mn-cs"/>
      </a:defRPr>
    </a:lvl3pPr>
    <a:lvl4pPr marL="1371600" algn="l" rtl="0" fontAlgn="base">
      <a:spcBef>
        <a:spcPct val="0"/>
      </a:spcBef>
      <a:spcAft>
        <a:spcPct val="0"/>
      </a:spcAft>
      <a:defRPr kern="1200">
        <a:solidFill>
          <a:schemeClr val="tx1"/>
        </a:solidFill>
        <a:latin typeface="Calibri" charset="0"/>
        <a:ea typeface="MS PGothic" charset="-128"/>
        <a:cs typeface="+mn-cs"/>
      </a:defRPr>
    </a:lvl4pPr>
    <a:lvl5pPr marL="1828800" algn="l" rtl="0" fontAlgn="base">
      <a:spcBef>
        <a:spcPct val="0"/>
      </a:spcBef>
      <a:spcAft>
        <a:spcPct val="0"/>
      </a:spcAft>
      <a:defRPr kern="1200">
        <a:solidFill>
          <a:schemeClr val="tx1"/>
        </a:solidFill>
        <a:latin typeface="Calibri" charset="0"/>
        <a:ea typeface="MS PGothic" charset="-128"/>
        <a:cs typeface="+mn-cs"/>
      </a:defRPr>
    </a:lvl5pPr>
    <a:lvl6pPr marL="2286000" algn="l" defTabSz="914400" rtl="0" eaLnBrk="1" latinLnBrk="0" hangingPunct="1">
      <a:defRPr kern="1200">
        <a:solidFill>
          <a:schemeClr val="tx1"/>
        </a:solidFill>
        <a:latin typeface="Calibri" charset="0"/>
        <a:ea typeface="MS PGothic" charset="-128"/>
        <a:cs typeface="+mn-cs"/>
      </a:defRPr>
    </a:lvl6pPr>
    <a:lvl7pPr marL="2743200" algn="l" defTabSz="914400" rtl="0" eaLnBrk="1" latinLnBrk="0" hangingPunct="1">
      <a:defRPr kern="1200">
        <a:solidFill>
          <a:schemeClr val="tx1"/>
        </a:solidFill>
        <a:latin typeface="Calibri" charset="0"/>
        <a:ea typeface="MS PGothic" charset="-128"/>
        <a:cs typeface="+mn-cs"/>
      </a:defRPr>
    </a:lvl7pPr>
    <a:lvl8pPr marL="3200400" algn="l" defTabSz="914400" rtl="0" eaLnBrk="1" latinLnBrk="0" hangingPunct="1">
      <a:defRPr kern="1200">
        <a:solidFill>
          <a:schemeClr val="tx1"/>
        </a:solidFill>
        <a:latin typeface="Calibri" charset="0"/>
        <a:ea typeface="MS PGothic" charset="-128"/>
        <a:cs typeface="+mn-cs"/>
      </a:defRPr>
    </a:lvl8pPr>
    <a:lvl9pPr marL="3657600" algn="l" defTabSz="914400" rtl="0" eaLnBrk="1" latinLnBrk="0" hangingPunct="1">
      <a:defRPr kern="1200">
        <a:solidFill>
          <a:schemeClr val="tx1"/>
        </a:solidFill>
        <a:latin typeface="Calibri" charset="0"/>
        <a:ea typeface="MS PGothic" charset="-128"/>
        <a:cs typeface="+mn-cs"/>
      </a:defRPr>
    </a:lvl9pPr>
  </p:defaultTextStyle>
  <p:extLst>
    <p:ext uri="{EFAFB233-063F-42B5-8137-9DF3F51BA10A}">
      <p15:sldGuideLst xmlns:p15="http://schemas.microsoft.com/office/powerpoint/2012/main">
        <p15:guide id="2" pos="96" userDrawn="1">
          <p15:clr>
            <a:srgbClr val="A4A3A4"/>
          </p15:clr>
        </p15:guide>
        <p15:guide id="3" orient="horz" pos="40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00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22"/>
    <p:restoredTop sz="94622"/>
  </p:normalViewPr>
  <p:slideViewPr>
    <p:cSldViewPr>
      <p:cViewPr>
        <p:scale>
          <a:sx n="161" d="100"/>
          <a:sy n="161" d="100"/>
        </p:scale>
        <p:origin x="992" y="160"/>
      </p:cViewPr>
      <p:guideLst>
        <p:guide pos="96"/>
        <p:guide orient="horz" pos="40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05138" cy="461963"/>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27475" y="0"/>
            <a:ext cx="3005138" cy="461963"/>
          </a:xfrm>
          <a:prstGeom prst="rect">
            <a:avLst/>
          </a:prstGeom>
        </p:spPr>
        <p:txBody>
          <a:bodyPr vert="horz" lIns="91440" tIns="45720" rIns="91440" bIns="45720" rtlCol="0"/>
          <a:lstStyle>
            <a:lvl1pPr algn="r">
              <a:defRPr sz="1200"/>
            </a:lvl1pPr>
          </a:lstStyle>
          <a:p>
            <a:fld id="{9686EC4B-B657-2F49-9D3E-D5B77EB34DC8}" type="datetimeFigureOut">
              <a:rPr lang="en-US" smtClean="0"/>
              <a:t>5/30/25</a:t>
            </a:fld>
            <a:endParaRPr lang="en-US"/>
          </a:p>
        </p:txBody>
      </p:sp>
      <p:sp>
        <p:nvSpPr>
          <p:cNvPr id="4" name="Slide Image Placeholder 3"/>
          <p:cNvSpPr>
            <a:spLocks noGrp="1" noRot="1" noChangeAspect="1"/>
          </p:cNvSpPr>
          <p:nvPr>
            <p:ph type="sldImg" idx="2"/>
          </p:nvPr>
        </p:nvSpPr>
        <p:spPr>
          <a:xfrm>
            <a:off x="2265363" y="1152525"/>
            <a:ext cx="2403475" cy="31115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93738" y="4437063"/>
            <a:ext cx="5546725" cy="3630612"/>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758238"/>
            <a:ext cx="3005138" cy="461962"/>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27475" y="8758238"/>
            <a:ext cx="3005138" cy="461962"/>
          </a:xfrm>
          <a:prstGeom prst="rect">
            <a:avLst/>
          </a:prstGeom>
        </p:spPr>
        <p:txBody>
          <a:bodyPr vert="horz" lIns="91440" tIns="45720" rIns="91440" bIns="45720" rtlCol="0" anchor="b"/>
          <a:lstStyle>
            <a:lvl1pPr algn="r">
              <a:defRPr sz="1200"/>
            </a:lvl1pPr>
          </a:lstStyle>
          <a:p>
            <a:fld id="{F4FE70F9-C939-A943-A388-AB74CB7A3AA6}" type="slidenum">
              <a:rPr lang="en-US" smtClean="0"/>
              <a:t>‹#›</a:t>
            </a:fld>
            <a:endParaRPr lang="en-US"/>
          </a:p>
        </p:txBody>
      </p:sp>
    </p:spTree>
    <p:extLst>
      <p:ext uri="{BB962C8B-B14F-4D97-AF65-F5344CB8AC3E}">
        <p14:creationId xmlns:p14="http://schemas.microsoft.com/office/powerpoint/2010/main" val="10063585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4FE70F9-C939-A943-A388-AB74CB7A3AA6}" type="slidenum">
              <a:rPr lang="en-US" smtClean="0"/>
              <a:t>1</a:t>
            </a:fld>
            <a:endParaRPr lang="en-US"/>
          </a:p>
        </p:txBody>
      </p:sp>
    </p:spTree>
    <p:extLst>
      <p:ext uri="{BB962C8B-B14F-4D97-AF65-F5344CB8AC3E}">
        <p14:creationId xmlns:p14="http://schemas.microsoft.com/office/powerpoint/2010/main" val="2866099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4FE70F9-C939-A943-A388-AB74CB7A3AA6}" type="slidenum">
              <a:rPr lang="en-US" smtClean="0"/>
              <a:t>2</a:t>
            </a:fld>
            <a:endParaRPr lang="en-US"/>
          </a:p>
        </p:txBody>
      </p:sp>
    </p:spTree>
    <p:extLst>
      <p:ext uri="{BB962C8B-B14F-4D97-AF65-F5344CB8AC3E}">
        <p14:creationId xmlns:p14="http://schemas.microsoft.com/office/powerpoint/2010/main" val="2676815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82930" y="3124624"/>
            <a:ext cx="6606540" cy="2156037"/>
          </a:xfrm>
        </p:spPr>
        <p:txBody>
          <a:bodyPr/>
          <a:lstStyle/>
          <a:p>
            <a:r>
              <a:rPr lang="en-US"/>
              <a:t>Click to edit Master title style</a:t>
            </a:r>
          </a:p>
        </p:txBody>
      </p:sp>
      <p:sp>
        <p:nvSpPr>
          <p:cNvPr id="3" name="Subtitle 2"/>
          <p:cNvSpPr>
            <a:spLocks noGrp="1"/>
          </p:cNvSpPr>
          <p:nvPr>
            <p:ph type="subTitle" idx="1"/>
          </p:nvPr>
        </p:nvSpPr>
        <p:spPr>
          <a:xfrm>
            <a:off x="1165860" y="5699760"/>
            <a:ext cx="5440680" cy="257048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420D5FA3-1D06-8E4D-8C96-C25A835CF8D1}"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068C195B-8DA8-4C47-AD6B-7DF6ACECA023}" type="slidenum">
              <a:rPr lang="en-US" altLang="en-US"/>
              <a:pPr/>
              <a:t>‹#›</a:t>
            </a:fld>
            <a:endParaRPr lang="en-US" altLang="en-US"/>
          </a:p>
        </p:txBody>
      </p:sp>
    </p:spTree>
    <p:extLst>
      <p:ext uri="{BB962C8B-B14F-4D97-AF65-F5344CB8AC3E}">
        <p14:creationId xmlns:p14="http://schemas.microsoft.com/office/powerpoint/2010/main" val="415812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1530DFDB-7278-354A-AD07-88DF9F4FC086}"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56E35967-B37A-BD4D-8FC4-AB5092D735DE}" type="slidenum">
              <a:rPr lang="en-US" altLang="en-US"/>
              <a:pPr/>
              <a:t>‹#›</a:t>
            </a:fld>
            <a:endParaRPr lang="en-US" altLang="en-US"/>
          </a:p>
        </p:txBody>
      </p:sp>
    </p:spTree>
    <p:extLst>
      <p:ext uri="{BB962C8B-B14F-4D97-AF65-F5344CB8AC3E}">
        <p14:creationId xmlns:p14="http://schemas.microsoft.com/office/powerpoint/2010/main" val="9234464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13966" y="6463454"/>
            <a:ext cx="6606540" cy="1997710"/>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613966" y="4263180"/>
            <a:ext cx="6606540" cy="2200274"/>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A424772D-5739-5646-8957-D6DCB1D67514}"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C8D49F3D-08C7-A646-BFBC-15161134A07A}" type="slidenum">
              <a:rPr lang="en-US" altLang="en-US"/>
              <a:pPr/>
              <a:t>‹#›</a:t>
            </a:fld>
            <a:endParaRPr lang="en-US" altLang="en-US"/>
          </a:p>
        </p:txBody>
      </p:sp>
    </p:spTree>
    <p:extLst>
      <p:ext uri="{BB962C8B-B14F-4D97-AF65-F5344CB8AC3E}">
        <p14:creationId xmlns:p14="http://schemas.microsoft.com/office/powerpoint/2010/main" val="5008909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30597" y="3441277"/>
            <a:ext cx="2907903" cy="973709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368040" y="3441277"/>
            <a:ext cx="2907904" cy="973709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F91437D5-AE86-6849-A0C8-2D0B38AA7B7A}" type="datetimeFigureOut">
              <a:rPr lang="en-US" altLang="en-US"/>
              <a:pPr>
                <a:defRPr/>
              </a:pPr>
              <a:t>5/30/25</a:t>
            </a:fld>
            <a:endParaRPr lang="en-US" alt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5BE85261-8AE5-3747-9FC7-81E1AC7EA895}" type="slidenum">
              <a:rPr lang="en-US" altLang="en-US"/>
              <a:pPr/>
              <a:t>‹#›</a:t>
            </a:fld>
            <a:endParaRPr lang="en-US" altLang="en-US"/>
          </a:p>
        </p:txBody>
      </p:sp>
    </p:spTree>
    <p:extLst>
      <p:ext uri="{BB962C8B-B14F-4D97-AF65-F5344CB8AC3E}">
        <p14:creationId xmlns:p14="http://schemas.microsoft.com/office/powerpoint/2010/main" val="3388382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88620" y="402802"/>
            <a:ext cx="6995160" cy="16764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388620" y="2251499"/>
            <a:ext cx="3434160" cy="93831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88620" y="3189817"/>
            <a:ext cx="3434160" cy="579522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948272" y="2251499"/>
            <a:ext cx="3435509" cy="93831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948272" y="3189817"/>
            <a:ext cx="3435509" cy="579522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1B6444A1-093C-CD42-865A-D086B4922B4E}" type="datetimeFigureOut">
              <a:rPr lang="en-US" altLang="en-US"/>
              <a:pPr>
                <a:defRPr/>
              </a:pPr>
              <a:t>5/30/25</a:t>
            </a:fld>
            <a:endParaRPr lang="en-US" alt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fld id="{14B47239-3C7B-0140-A929-2B309D4FD917}" type="slidenum">
              <a:rPr lang="en-US" altLang="en-US"/>
              <a:pPr/>
              <a:t>‹#›</a:t>
            </a:fld>
            <a:endParaRPr lang="en-US" altLang="en-US"/>
          </a:p>
        </p:txBody>
      </p:sp>
    </p:spTree>
    <p:extLst>
      <p:ext uri="{BB962C8B-B14F-4D97-AF65-F5344CB8AC3E}">
        <p14:creationId xmlns:p14="http://schemas.microsoft.com/office/powerpoint/2010/main" val="18750506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87B4706D-984D-C242-910F-6D81D708A4A9}" type="datetimeFigureOut">
              <a:rPr lang="en-US" altLang="en-US"/>
              <a:pPr>
                <a:defRPr/>
              </a:pPr>
              <a:t>5/30/25</a:t>
            </a:fld>
            <a:endParaRPr lang="en-US" alt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fld id="{44F0227B-3753-434B-9702-D49628A5914A}" type="slidenum">
              <a:rPr lang="en-US" altLang="en-US"/>
              <a:pPr/>
              <a:t>‹#›</a:t>
            </a:fld>
            <a:endParaRPr lang="en-US" altLang="en-US"/>
          </a:p>
        </p:txBody>
      </p:sp>
    </p:spTree>
    <p:extLst>
      <p:ext uri="{BB962C8B-B14F-4D97-AF65-F5344CB8AC3E}">
        <p14:creationId xmlns:p14="http://schemas.microsoft.com/office/powerpoint/2010/main" val="18010872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D7108235-6BCB-5846-8917-74F472CC6339}" type="datetimeFigureOut">
              <a:rPr lang="en-US" altLang="en-US"/>
              <a:pPr>
                <a:defRPr/>
              </a:pPr>
              <a:t>5/30/25</a:t>
            </a:fld>
            <a:endParaRPr lang="en-US" alt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fld id="{E4B4AE9C-F552-4C40-8E98-27B1840F36AF}" type="slidenum">
              <a:rPr lang="en-US" altLang="en-US"/>
              <a:pPr/>
              <a:t>‹#›</a:t>
            </a:fld>
            <a:endParaRPr lang="en-US" altLang="en-US"/>
          </a:p>
        </p:txBody>
      </p:sp>
    </p:spTree>
    <p:extLst>
      <p:ext uri="{BB962C8B-B14F-4D97-AF65-F5344CB8AC3E}">
        <p14:creationId xmlns:p14="http://schemas.microsoft.com/office/powerpoint/2010/main" val="20907171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88620" y="400473"/>
            <a:ext cx="2557066" cy="170434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038792" y="400474"/>
            <a:ext cx="4344988" cy="858456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388620" y="2104814"/>
            <a:ext cx="2557066" cy="688022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001CE91C-FC21-4143-A0A1-6548219A6D90}" type="datetimeFigureOut">
              <a:rPr lang="en-US" altLang="en-US"/>
              <a:pPr>
                <a:defRPr/>
              </a:pPr>
              <a:t>5/30/25</a:t>
            </a:fld>
            <a:endParaRPr lang="en-US" alt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4F21B908-7255-0D40-A65A-B543676E718A}" type="slidenum">
              <a:rPr lang="en-US" altLang="en-US"/>
              <a:pPr/>
              <a:t>‹#›</a:t>
            </a:fld>
            <a:endParaRPr lang="en-US" altLang="en-US"/>
          </a:p>
        </p:txBody>
      </p:sp>
    </p:spTree>
    <p:extLst>
      <p:ext uri="{BB962C8B-B14F-4D97-AF65-F5344CB8AC3E}">
        <p14:creationId xmlns:p14="http://schemas.microsoft.com/office/powerpoint/2010/main" val="15565145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23445" y="7040880"/>
            <a:ext cx="4663440" cy="831216"/>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523445" y="898737"/>
            <a:ext cx="4663440" cy="603504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Drag picture to placeholder or click icon to add</a:t>
            </a:r>
          </a:p>
        </p:txBody>
      </p:sp>
      <p:sp>
        <p:nvSpPr>
          <p:cNvPr id="4" name="Text Placeholder 3"/>
          <p:cNvSpPr>
            <a:spLocks noGrp="1"/>
          </p:cNvSpPr>
          <p:nvPr>
            <p:ph type="body" sz="half" idx="2"/>
          </p:nvPr>
        </p:nvSpPr>
        <p:spPr>
          <a:xfrm>
            <a:off x="1523445" y="7872096"/>
            <a:ext cx="4663440" cy="1180464"/>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91791716-011C-954F-B46F-EF4862A90881}" type="datetimeFigureOut">
              <a:rPr lang="en-US" altLang="en-US"/>
              <a:pPr>
                <a:defRPr/>
              </a:pPr>
              <a:t>5/30/25</a:t>
            </a:fld>
            <a:endParaRPr lang="en-US" alt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55D0EF7B-7988-044D-B272-08AC5426C149}" type="slidenum">
              <a:rPr lang="en-US" altLang="en-US"/>
              <a:pPr/>
              <a:t>‹#›</a:t>
            </a:fld>
            <a:endParaRPr lang="en-US" altLang="en-US"/>
          </a:p>
        </p:txBody>
      </p:sp>
    </p:spTree>
    <p:extLst>
      <p:ext uri="{BB962C8B-B14F-4D97-AF65-F5344CB8AC3E}">
        <p14:creationId xmlns:p14="http://schemas.microsoft.com/office/powerpoint/2010/main" val="18421074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96CF99E5-2B2E-BF47-8D07-51A7E46C9C26}"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D82018BB-A2C5-164D-B2A9-8A83BDA29876}" type="slidenum">
              <a:rPr lang="en-US" altLang="en-US"/>
              <a:pPr/>
              <a:t>‹#›</a:t>
            </a:fld>
            <a:endParaRPr lang="en-US" altLang="en-US"/>
          </a:p>
        </p:txBody>
      </p:sp>
    </p:spTree>
    <p:extLst>
      <p:ext uri="{BB962C8B-B14F-4D97-AF65-F5344CB8AC3E}">
        <p14:creationId xmlns:p14="http://schemas.microsoft.com/office/powerpoint/2010/main" val="289632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790281" y="591397"/>
            <a:ext cx="1485662" cy="1258697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30598" y="591397"/>
            <a:ext cx="4330144" cy="1258697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744E7CC7-A0E1-BD4F-AFC8-EE5E5E1D25E9}"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9BC9FD50-5E8C-1A44-8842-C9CA9AB0702B}" type="slidenum">
              <a:rPr lang="en-US" altLang="en-US"/>
              <a:pPr/>
              <a:t>‹#›</a:t>
            </a:fld>
            <a:endParaRPr lang="en-US" altLang="en-US"/>
          </a:p>
        </p:txBody>
      </p:sp>
    </p:spTree>
    <p:extLst>
      <p:ext uri="{BB962C8B-B14F-4D97-AF65-F5344CB8AC3E}">
        <p14:creationId xmlns:p14="http://schemas.microsoft.com/office/powerpoint/2010/main" val="14545427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388938" y="403225"/>
            <a:ext cx="6994525"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388938" y="2346325"/>
            <a:ext cx="6994525" cy="663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388938" y="9323388"/>
            <a:ext cx="1812925" cy="534987"/>
          </a:xfrm>
          <a:prstGeom prst="rect">
            <a:avLst/>
          </a:prstGeom>
        </p:spPr>
        <p:txBody>
          <a:bodyPr vert="horz" wrap="square" lIns="91440" tIns="45720" rIns="91440" bIns="45720" numCol="1" anchor="ctr" anchorCtr="0" compatLnSpc="1">
            <a:prstTxWarp prst="textNoShape">
              <a:avLst/>
            </a:prstTxWarp>
          </a:bodyPr>
          <a:lstStyle>
            <a:lvl1pPr>
              <a:defRPr sz="1200">
                <a:solidFill>
                  <a:srgbClr val="898989"/>
                </a:solidFill>
                <a:latin typeface="Calibri" pitchFamily="34" charset="0"/>
                <a:ea typeface="MS PGothic" pitchFamily="34" charset="-128"/>
              </a:defRPr>
            </a:lvl1pPr>
          </a:lstStyle>
          <a:p>
            <a:pPr>
              <a:defRPr/>
            </a:pPr>
            <a:fld id="{5311DF91-03BD-6F41-BD86-5DA55BC7FEF8}" type="datetimeFigureOut">
              <a:rPr lang="en-US" altLang="en-US"/>
              <a:pPr>
                <a:defRPr/>
              </a:pPr>
              <a:t>5/30/25</a:t>
            </a:fld>
            <a:endParaRPr lang="en-US" altLang="en-US"/>
          </a:p>
        </p:txBody>
      </p:sp>
      <p:sp>
        <p:nvSpPr>
          <p:cNvPr id="5" name="Footer Placeholder 4"/>
          <p:cNvSpPr>
            <a:spLocks noGrp="1"/>
          </p:cNvSpPr>
          <p:nvPr>
            <p:ph type="ftr" sz="quarter" idx="3"/>
          </p:nvPr>
        </p:nvSpPr>
        <p:spPr>
          <a:xfrm>
            <a:off x="2655888" y="9323388"/>
            <a:ext cx="2460625" cy="534987"/>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defRPr>
            </a:lvl1pPr>
          </a:lstStyle>
          <a:p>
            <a:pPr>
              <a:defRPr/>
            </a:pPr>
            <a:endParaRPr lang="en-US"/>
          </a:p>
        </p:txBody>
      </p:sp>
      <p:sp>
        <p:nvSpPr>
          <p:cNvPr id="6" name="Slide Number Placeholder 5"/>
          <p:cNvSpPr>
            <a:spLocks noGrp="1"/>
          </p:cNvSpPr>
          <p:nvPr>
            <p:ph type="sldNum" sz="quarter" idx="4"/>
          </p:nvPr>
        </p:nvSpPr>
        <p:spPr>
          <a:xfrm>
            <a:off x="5570538" y="9323388"/>
            <a:ext cx="1812925" cy="534987"/>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fld id="{8DB14E99-A562-A341-97D1-DD4A376C7BF2}"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kern="1200">
          <a:solidFill>
            <a:schemeClr val="tx1"/>
          </a:solidFill>
          <a:latin typeface="+mj-lt"/>
          <a:ea typeface="MS PGothic" pitchFamily="34" charset="-128"/>
          <a:cs typeface="+mj-cs"/>
        </a:defRPr>
      </a:lvl1pPr>
      <a:lvl2pPr algn="ctr" rtl="0" eaLnBrk="1" fontAlgn="base" hangingPunct="1">
        <a:spcBef>
          <a:spcPct val="0"/>
        </a:spcBef>
        <a:spcAft>
          <a:spcPct val="0"/>
        </a:spcAft>
        <a:defRPr sz="4400">
          <a:solidFill>
            <a:schemeClr val="tx1"/>
          </a:solidFill>
          <a:latin typeface="Calibri" pitchFamily="34" charset="0"/>
          <a:ea typeface="MS PGothic" pitchFamily="34" charset="-128"/>
        </a:defRPr>
      </a:lvl2pPr>
      <a:lvl3pPr algn="ctr" rtl="0" eaLnBrk="1" fontAlgn="base" hangingPunct="1">
        <a:spcBef>
          <a:spcPct val="0"/>
        </a:spcBef>
        <a:spcAft>
          <a:spcPct val="0"/>
        </a:spcAft>
        <a:defRPr sz="4400">
          <a:solidFill>
            <a:schemeClr val="tx1"/>
          </a:solidFill>
          <a:latin typeface="Calibri" pitchFamily="34" charset="0"/>
          <a:ea typeface="MS PGothic" pitchFamily="34" charset="-128"/>
        </a:defRPr>
      </a:lvl3pPr>
      <a:lvl4pPr algn="ctr" rtl="0" eaLnBrk="1" fontAlgn="base" hangingPunct="1">
        <a:spcBef>
          <a:spcPct val="0"/>
        </a:spcBef>
        <a:spcAft>
          <a:spcPct val="0"/>
        </a:spcAft>
        <a:defRPr sz="4400">
          <a:solidFill>
            <a:schemeClr val="tx1"/>
          </a:solidFill>
          <a:latin typeface="Calibri" pitchFamily="34" charset="0"/>
          <a:ea typeface="MS PGothic" pitchFamily="34" charset="-128"/>
        </a:defRPr>
      </a:lvl4pPr>
      <a:lvl5pPr algn="ctr" rtl="0" eaLnBrk="1" fontAlgn="base" hangingPunct="1">
        <a:spcBef>
          <a:spcPct val="0"/>
        </a:spcBef>
        <a:spcAft>
          <a:spcPct val="0"/>
        </a:spcAft>
        <a:defRPr sz="4400">
          <a:solidFill>
            <a:schemeClr val="tx1"/>
          </a:solidFill>
          <a:latin typeface="Calibri" pitchFamily="34" charset="0"/>
          <a:ea typeface="MS PGothic" pitchFamily="34" charset="-128"/>
        </a:defRPr>
      </a:lvl5pPr>
      <a:lvl6pPr marL="457200" algn="ctr" rtl="0" eaLnBrk="1" fontAlgn="base" hangingPunct="1">
        <a:spcBef>
          <a:spcPct val="0"/>
        </a:spcBef>
        <a:spcAft>
          <a:spcPct val="0"/>
        </a:spcAft>
        <a:defRPr sz="4400">
          <a:solidFill>
            <a:schemeClr val="tx1"/>
          </a:solidFill>
          <a:latin typeface="Calibri" pitchFamily="34" charset="0"/>
          <a:ea typeface="MS PGothic" pitchFamily="34" charset="-128"/>
        </a:defRPr>
      </a:lvl6pPr>
      <a:lvl7pPr marL="914400" algn="ctr" rtl="0" eaLnBrk="1" fontAlgn="base" hangingPunct="1">
        <a:spcBef>
          <a:spcPct val="0"/>
        </a:spcBef>
        <a:spcAft>
          <a:spcPct val="0"/>
        </a:spcAft>
        <a:defRPr sz="4400">
          <a:solidFill>
            <a:schemeClr val="tx1"/>
          </a:solidFill>
          <a:latin typeface="Calibri" pitchFamily="34" charset="0"/>
          <a:ea typeface="MS PGothic" pitchFamily="34" charset="-128"/>
        </a:defRPr>
      </a:lvl7pPr>
      <a:lvl8pPr marL="1371600" algn="ctr" rtl="0" eaLnBrk="1" fontAlgn="base" hangingPunct="1">
        <a:spcBef>
          <a:spcPct val="0"/>
        </a:spcBef>
        <a:spcAft>
          <a:spcPct val="0"/>
        </a:spcAft>
        <a:defRPr sz="4400">
          <a:solidFill>
            <a:schemeClr val="tx1"/>
          </a:solidFill>
          <a:latin typeface="Calibri" pitchFamily="34" charset="0"/>
          <a:ea typeface="MS PGothic" pitchFamily="34" charset="-128"/>
        </a:defRPr>
      </a:lvl8pPr>
      <a:lvl9pPr marL="1828800" algn="ctr" rtl="0" eaLnBrk="1" fontAlgn="base" hangingPunct="1">
        <a:spcBef>
          <a:spcPct val="0"/>
        </a:spcBef>
        <a:spcAft>
          <a:spcPct val="0"/>
        </a:spcAft>
        <a:defRPr sz="4400">
          <a:solidFill>
            <a:schemeClr val="tx1"/>
          </a:solidFill>
          <a:latin typeface="Calibri" pitchFamily="34" charset="0"/>
          <a:ea typeface="MS PGothic" pitchFamily="34" charset="-128"/>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S PGothic" pitchFamily="34" charset="-128"/>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S PGothic" pitchFamily="34" charset="-128"/>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S PGothic" pitchFamily="34" charset="-128"/>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S PGothic" pitchFamily="34" charset="-128"/>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S PGothic" pitchFamily="34" charset="-128"/>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g"/><Relationship Id="rId5" Type="http://schemas.openxmlformats.org/officeDocument/2006/relationships/image" Target="../media/image3.pn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1.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rotWithShape="1">
          <a:blip r:embed="rId3">
            <a:extLst>
              <a:ext uri="{28A0092B-C50C-407E-A947-70E740481C1C}">
                <a14:useLocalDpi xmlns:a14="http://schemas.microsoft.com/office/drawing/2010/main" val="0"/>
              </a:ext>
            </a:extLst>
          </a:blip>
          <a:srcRect t="-1" r="7204" b="76899"/>
          <a:stretch/>
        </p:blipFill>
        <p:spPr>
          <a:xfrm>
            <a:off x="0" y="0"/>
            <a:ext cx="7696200" cy="1907502"/>
          </a:xfrm>
          <a:prstGeom prst="rect">
            <a:avLst/>
          </a:prstGeom>
        </p:spPr>
      </p:pic>
      <p:pic>
        <p:nvPicPr>
          <p:cNvPr id="4" name="Picture 3"/>
          <p:cNvPicPr>
            <a:picLocks noChangeAspect="1"/>
          </p:cNvPicPr>
          <p:nvPr/>
        </p:nvPicPr>
        <p:blipFill rotWithShape="1">
          <a:blip r:embed="rId4">
            <a:extLst>
              <a:ext uri="{28A0092B-C50C-407E-A947-70E740481C1C}">
                <a14:useLocalDpi xmlns:a14="http://schemas.microsoft.com/office/drawing/2010/main" val="0"/>
              </a:ext>
            </a:extLst>
          </a:blip>
          <a:srcRect t="13605" b="30034"/>
          <a:stretch/>
        </p:blipFill>
        <p:spPr>
          <a:xfrm>
            <a:off x="4186648" y="6858000"/>
            <a:ext cx="3357152" cy="2438637"/>
          </a:xfrm>
          <a:prstGeom prst="rect">
            <a:avLst/>
          </a:prstGeom>
          <a:ln w="12700">
            <a:solidFill>
              <a:schemeClr val="tx1"/>
            </a:solidFill>
          </a:ln>
        </p:spPr>
      </p:pic>
      <p:sp>
        <p:nvSpPr>
          <p:cNvPr id="18" name="TextBox 39"/>
          <p:cNvSpPr txBox="1">
            <a:spLocks noChangeArrowheads="1"/>
          </p:cNvSpPr>
          <p:nvPr/>
        </p:nvSpPr>
        <p:spPr bwMode="auto">
          <a:xfrm>
            <a:off x="6539255" y="9553545"/>
            <a:ext cx="114486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a:buNone/>
            </a:pPr>
            <a:r>
              <a:rPr lang="en-US" sz="700" dirty="0"/>
              <a:t>Last updated: Month YYYY</a:t>
            </a:r>
          </a:p>
        </p:txBody>
      </p:sp>
      <p:cxnSp>
        <p:nvCxnSpPr>
          <p:cNvPr id="22" name="Straight Connector 21"/>
          <p:cNvCxnSpPr/>
          <p:nvPr/>
        </p:nvCxnSpPr>
        <p:spPr>
          <a:xfrm>
            <a:off x="7319" y="9533136"/>
            <a:ext cx="7688881" cy="12273"/>
          </a:xfrm>
          <a:prstGeom prst="line">
            <a:avLst/>
          </a:prstGeom>
          <a:ln w="38100">
            <a:solidFill>
              <a:srgbClr val="3D1313"/>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85097" y="1905000"/>
            <a:ext cx="7603421" cy="0"/>
          </a:xfrm>
          <a:prstGeom prst="line">
            <a:avLst/>
          </a:prstGeom>
          <a:ln w="1905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173736" y="7696200"/>
            <a:ext cx="3911680" cy="1600438"/>
          </a:xfrm>
          <a:prstGeom prst="rect">
            <a:avLst/>
          </a:prstGeom>
          <a:noFill/>
        </p:spPr>
        <p:txBody>
          <a:bodyPr wrap="square" rtlCol="0">
            <a:spAutoFit/>
          </a:bodyPr>
          <a:lstStyle/>
          <a:p>
            <a:r>
              <a:rPr lang="en-US" sz="1400" dirty="0">
                <a:latin typeface="+mn-lt"/>
                <a:cs typeface="Arial" panose="020B0604020202020204" pitchFamily="34" charset="0"/>
              </a:rPr>
              <a:t>Be aware there is variation from individual to individual within a species, so your plant may not look exactly like the one pictured. If you are uncertain whether or not a </a:t>
            </a:r>
            <a:r>
              <a:rPr lang="en-US" sz="1400" dirty="0" err="1">
                <a:latin typeface="+mn-lt"/>
                <a:cs typeface="Arial" panose="020B0604020202020204" pitchFamily="34" charset="0"/>
              </a:rPr>
              <a:t>phenophase</a:t>
            </a:r>
            <a:r>
              <a:rPr lang="en-US" sz="1400" dirty="0">
                <a:latin typeface="+mn-lt"/>
                <a:cs typeface="Arial" panose="020B0604020202020204" pitchFamily="34" charset="0"/>
              </a:rPr>
              <a:t> is occurring, report a “?” for its status until it becomes clear what you are observing after subsequent visits. </a:t>
            </a:r>
            <a:endParaRPr lang="en-US" sz="1400" dirty="0">
              <a:latin typeface="+mn-lt"/>
              <a:ea typeface="Cambria" charset="0"/>
              <a:cs typeface="Arial" panose="020B0604020202020204" pitchFamily="34" charset="0"/>
            </a:endParaRPr>
          </a:p>
        </p:txBody>
      </p:sp>
      <p:sp>
        <p:nvSpPr>
          <p:cNvPr id="27" name="TextBox 26"/>
          <p:cNvSpPr txBox="1"/>
          <p:nvPr/>
        </p:nvSpPr>
        <p:spPr>
          <a:xfrm>
            <a:off x="177591" y="2057400"/>
            <a:ext cx="3837625" cy="2462213"/>
          </a:xfrm>
          <a:prstGeom prst="rect">
            <a:avLst/>
          </a:prstGeom>
          <a:noFill/>
        </p:spPr>
        <p:txBody>
          <a:bodyPr wrap="square" rtlCol="0">
            <a:spAutoFit/>
          </a:bodyPr>
          <a:lstStyle/>
          <a:p>
            <a:r>
              <a:rPr lang="en-US" sz="1400" b="1" dirty="0">
                <a:latin typeface="+mn-lt"/>
                <a:ea typeface="Cambria" charset="0"/>
                <a:cs typeface="Arial" panose="020B0604020202020204" pitchFamily="34" charset="0"/>
              </a:rPr>
              <a:t>Why Observe?</a:t>
            </a:r>
          </a:p>
          <a:p>
            <a:r>
              <a:rPr lang="en-US" sz="1400" dirty="0">
                <a:solidFill>
                  <a:srgbClr val="FF0000"/>
                </a:solidFill>
                <a:latin typeface="+mn-lt"/>
                <a:ea typeface="Cambria" charset="0"/>
                <a:cs typeface="Arial" panose="020B0604020202020204" pitchFamily="34" charset="0"/>
              </a:rPr>
              <a:t>Lorem ipsum dolor sit </a:t>
            </a:r>
            <a:r>
              <a:rPr lang="en-US" sz="1400" dirty="0" err="1">
                <a:solidFill>
                  <a:srgbClr val="FF0000"/>
                </a:solidFill>
                <a:latin typeface="+mn-lt"/>
                <a:ea typeface="Cambria" charset="0"/>
                <a:cs typeface="Arial" panose="020B0604020202020204" pitchFamily="34" charset="0"/>
              </a:rPr>
              <a:t>amet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consectetur</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adipiscing</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elit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sed</a:t>
            </a:r>
            <a:r>
              <a:rPr lang="en-US" sz="1400" dirty="0">
                <a:solidFill>
                  <a:srgbClr val="FF0000"/>
                </a:solidFill>
                <a:latin typeface="+mn-lt"/>
                <a:ea typeface="Cambria" charset="0"/>
                <a:cs typeface="Arial" panose="020B0604020202020204" pitchFamily="34" charset="0"/>
              </a:rPr>
              <a:t> do </a:t>
            </a:r>
            <a:r>
              <a:rPr lang="en-US" sz="1400" dirty="0" err="1">
                <a:solidFill>
                  <a:srgbClr val="FF0000"/>
                </a:solidFill>
                <a:latin typeface="+mn-lt"/>
                <a:ea typeface="Cambria" charset="0"/>
                <a:cs typeface="Arial" panose="020B0604020202020204" pitchFamily="34" charset="0"/>
              </a:rPr>
              <a:t>eiusmod</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tempor</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incididunt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ut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labore</a:t>
            </a:r>
            <a:r>
              <a:rPr lang="en-US" sz="1400" dirty="0">
                <a:solidFill>
                  <a:srgbClr val="FF0000"/>
                </a:solidFill>
                <a:latin typeface="+mn-lt"/>
                <a:ea typeface="Cambria" charset="0"/>
                <a:cs typeface="Arial" panose="020B0604020202020204" pitchFamily="34" charset="0"/>
              </a:rPr>
              <a:t> et </a:t>
            </a:r>
            <a:r>
              <a:rPr lang="en-US" sz="1400" dirty="0" err="1">
                <a:solidFill>
                  <a:srgbClr val="FF0000"/>
                </a:solidFill>
                <a:latin typeface="+mn-lt"/>
                <a:ea typeface="Cambria" charset="0"/>
                <a:cs typeface="Arial" panose="020B0604020202020204" pitchFamily="34" charset="0"/>
              </a:rPr>
              <a:t>dolore</a:t>
            </a:r>
            <a:r>
              <a:rPr lang="en-US" sz="1400" dirty="0">
                <a:solidFill>
                  <a:srgbClr val="FF0000"/>
                </a:solidFill>
                <a:latin typeface="+mn-lt"/>
                <a:ea typeface="Cambria" charset="0"/>
                <a:cs typeface="Arial" panose="020B0604020202020204" pitchFamily="34" charset="0"/>
              </a:rPr>
              <a:t> magna </a:t>
            </a:r>
            <a:r>
              <a:rPr lang="en-US" sz="1400" dirty="0" err="1">
                <a:solidFill>
                  <a:srgbClr val="FF0000"/>
                </a:solidFill>
                <a:latin typeface="+mn-lt"/>
                <a:ea typeface="Cambria" charset="0"/>
                <a:cs typeface="Arial" panose="020B0604020202020204" pitchFamily="34" charset="0"/>
              </a:rPr>
              <a:t>aliqua</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Ut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enim</a:t>
            </a:r>
            <a:r>
              <a:rPr lang="en-US" sz="1400" dirty="0">
                <a:solidFill>
                  <a:srgbClr val="FF0000"/>
                </a:solidFill>
                <a:latin typeface="+mn-lt"/>
                <a:ea typeface="Cambria" charset="0"/>
                <a:cs typeface="Arial" panose="020B0604020202020204" pitchFamily="34" charset="0"/>
              </a:rPr>
              <a:t> ad minim </a:t>
            </a:r>
            <a:r>
              <a:rPr lang="en-US" sz="1400" dirty="0" err="1">
                <a:solidFill>
                  <a:srgbClr val="FF0000"/>
                </a:solidFill>
                <a:latin typeface="+mn-lt"/>
                <a:ea typeface="Cambria" charset="0"/>
                <a:cs typeface="Arial" panose="020B0604020202020204" pitchFamily="34" charset="0"/>
              </a:rPr>
              <a:t>veniam</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quis</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nostrud</a:t>
            </a:r>
            <a:r>
              <a:rPr lang="en-US" sz="1400" dirty="0">
                <a:solidFill>
                  <a:srgbClr val="FF0000"/>
                </a:solidFill>
                <a:latin typeface="+mn-lt"/>
                <a:ea typeface="Cambria" charset="0"/>
                <a:cs typeface="Arial" panose="020B0604020202020204" pitchFamily="34" charset="0"/>
              </a:rPr>
              <a:t> exercitation </a:t>
            </a:r>
            <a:r>
              <a:rPr lang="en-US" sz="1400" dirty="0" err="1">
                <a:solidFill>
                  <a:srgbClr val="FF0000"/>
                </a:solidFill>
                <a:latin typeface="+mn-lt"/>
                <a:ea typeface="Cambria" charset="0"/>
                <a:cs typeface="Arial" panose="020B0604020202020204" pitchFamily="34" charset="0"/>
              </a:rPr>
              <a:t>ullamco</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laboris</a:t>
            </a:r>
            <a:r>
              <a:rPr lang="en-US" sz="1400" dirty="0">
                <a:solidFill>
                  <a:srgbClr val="FF0000"/>
                </a:solidFill>
                <a:latin typeface="+mn-lt"/>
                <a:ea typeface="Cambria" charset="0"/>
                <a:cs typeface="Arial" panose="020B0604020202020204" pitchFamily="34" charset="0"/>
              </a:rPr>
              <a:t> nisi </a:t>
            </a:r>
            <a:r>
              <a:rPr lang="en-US" sz="1400" dirty="0" err="1">
                <a:solidFill>
                  <a:srgbClr val="FF0000"/>
                </a:solidFill>
                <a:latin typeface="+mn-lt"/>
                <a:ea typeface="Cambria" charset="0"/>
                <a:cs typeface="Arial" panose="020B0604020202020204" pitchFamily="34" charset="0"/>
              </a:rPr>
              <a:t>ut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aliquip</a:t>
            </a:r>
            <a:r>
              <a:rPr lang="en-US" sz="1400" dirty="0">
                <a:solidFill>
                  <a:srgbClr val="FF0000"/>
                </a:solidFill>
                <a:latin typeface="+mn-lt"/>
                <a:ea typeface="Cambria" charset="0"/>
                <a:cs typeface="Arial" panose="020B0604020202020204" pitchFamily="34" charset="0"/>
              </a:rPr>
              <a:t> ex </a:t>
            </a:r>
            <a:r>
              <a:rPr lang="en-US" sz="1400" dirty="0" err="1">
                <a:solidFill>
                  <a:srgbClr val="FF0000"/>
                </a:solidFill>
                <a:latin typeface="+mn-lt"/>
                <a:ea typeface="Cambria" charset="0"/>
                <a:cs typeface="Arial" panose="020B0604020202020204" pitchFamily="34" charset="0"/>
              </a:rPr>
              <a:t>ea</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commodo</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consequat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Duis</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aute</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irure</a:t>
            </a:r>
            <a:r>
              <a:rPr lang="en-US" sz="1400" dirty="0">
                <a:solidFill>
                  <a:srgbClr val="FF0000"/>
                </a:solidFill>
                <a:latin typeface="+mn-lt"/>
                <a:ea typeface="Cambria" charset="0"/>
                <a:cs typeface="Arial" panose="020B0604020202020204" pitchFamily="34" charset="0"/>
              </a:rPr>
              <a:t> dolor in </a:t>
            </a:r>
            <a:r>
              <a:rPr lang="en-US" sz="1400" dirty="0" err="1">
                <a:solidFill>
                  <a:srgbClr val="FF0000"/>
                </a:solidFill>
                <a:latin typeface="+mn-lt"/>
                <a:ea typeface="Cambria" charset="0"/>
                <a:cs typeface="Arial" panose="020B0604020202020204" pitchFamily="34" charset="0"/>
              </a:rPr>
              <a:t>reprehenderit</a:t>
            </a:r>
            <a:r>
              <a:rPr lang="en-US" sz="1400" dirty="0">
                <a:solidFill>
                  <a:srgbClr val="FF0000"/>
                </a:solidFill>
                <a:latin typeface="+mn-lt"/>
                <a:ea typeface="Cambria" charset="0"/>
                <a:cs typeface="Arial" panose="020B0604020202020204" pitchFamily="34" charset="0"/>
              </a:rPr>
              <a:t> in </a:t>
            </a:r>
            <a:r>
              <a:rPr lang="en-US" sz="1400" dirty="0" err="1">
                <a:solidFill>
                  <a:srgbClr val="FF0000"/>
                </a:solidFill>
                <a:latin typeface="+mn-lt"/>
                <a:ea typeface="Cambria" charset="0"/>
                <a:cs typeface="Arial" panose="020B0604020202020204" pitchFamily="34" charset="0"/>
              </a:rPr>
              <a:t>voluptate</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velit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esse</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cillum</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dolore</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eu</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fugiat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nulla</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pariatur</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Excepteur</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sint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occaecat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cupidatat</a:t>
            </a:r>
            <a:r>
              <a:rPr lang="en-US" sz="1400" dirty="0">
                <a:solidFill>
                  <a:srgbClr val="FF0000"/>
                </a:solidFill>
                <a:latin typeface="+mn-lt"/>
                <a:ea typeface="Cambria" charset="0"/>
                <a:cs typeface="Arial" panose="020B0604020202020204" pitchFamily="34" charset="0"/>
              </a:rPr>
              <a:t> non </a:t>
            </a:r>
            <a:r>
              <a:rPr lang="en-US" sz="1400" dirty="0" err="1">
                <a:solidFill>
                  <a:srgbClr val="FF0000"/>
                </a:solidFill>
                <a:latin typeface="+mn-lt"/>
                <a:ea typeface="Cambria" charset="0"/>
                <a:cs typeface="Arial" panose="020B0604020202020204" pitchFamily="34" charset="0"/>
              </a:rPr>
              <a:t>proident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sunt</a:t>
            </a:r>
            <a:r>
              <a:rPr lang="en-US" sz="1400" dirty="0">
                <a:solidFill>
                  <a:srgbClr val="FF0000"/>
                </a:solidFill>
                <a:latin typeface="+mn-lt"/>
                <a:ea typeface="Cambria" charset="0"/>
                <a:cs typeface="Arial" panose="020B0604020202020204" pitchFamily="34" charset="0"/>
              </a:rPr>
              <a:t> in culpa qui </a:t>
            </a:r>
            <a:r>
              <a:rPr lang="en-US" sz="1400" dirty="0" err="1">
                <a:solidFill>
                  <a:srgbClr val="FF0000"/>
                </a:solidFill>
                <a:latin typeface="+mn-lt"/>
                <a:ea typeface="Cambria" charset="0"/>
                <a:cs typeface="Arial" panose="020B0604020202020204" pitchFamily="34" charset="0"/>
              </a:rPr>
              <a:t>officia</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deserunt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mollit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anim</a:t>
            </a:r>
            <a:r>
              <a:rPr lang="en-US" sz="1400" dirty="0">
                <a:solidFill>
                  <a:srgbClr val="FF0000"/>
                </a:solidFill>
                <a:latin typeface="+mn-lt"/>
                <a:ea typeface="Cambria" charset="0"/>
                <a:cs typeface="Arial" panose="020B0604020202020204" pitchFamily="34" charset="0"/>
              </a:rPr>
              <a:t> id </a:t>
            </a:r>
            <a:r>
              <a:rPr lang="en-US" sz="1400" dirty="0" err="1">
                <a:solidFill>
                  <a:srgbClr val="FF0000"/>
                </a:solidFill>
                <a:latin typeface="+mn-lt"/>
                <a:ea typeface="Cambria" charset="0"/>
                <a:cs typeface="Arial" panose="020B0604020202020204" pitchFamily="34" charset="0"/>
              </a:rPr>
              <a:t>est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laborum</a:t>
            </a:r>
            <a:r>
              <a:rPr lang="en-US" sz="1400" dirty="0">
                <a:solidFill>
                  <a:srgbClr val="FF0000"/>
                </a:solidFill>
                <a:latin typeface="+mn-lt"/>
                <a:ea typeface="Cambria" charset="0"/>
                <a:cs typeface="Arial" panose="020B0604020202020204" pitchFamily="34" charset="0"/>
              </a:rPr>
              <a:t>.</a:t>
            </a:r>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86646" y="2209800"/>
            <a:ext cx="3357154" cy="4380225"/>
          </a:xfrm>
          <a:prstGeom prst="rect">
            <a:avLst/>
          </a:prstGeom>
          <a:ln w="12700">
            <a:solidFill>
              <a:schemeClr val="tx1"/>
            </a:solidFill>
          </a:ln>
        </p:spPr>
      </p:pic>
      <p:grpSp>
        <p:nvGrpSpPr>
          <p:cNvPr id="9" name="Group 8"/>
          <p:cNvGrpSpPr/>
          <p:nvPr/>
        </p:nvGrpSpPr>
        <p:grpSpPr>
          <a:xfrm>
            <a:off x="165104" y="76200"/>
            <a:ext cx="9093196" cy="1763384"/>
            <a:chOff x="165104" y="76200"/>
            <a:chExt cx="9093196" cy="1763384"/>
          </a:xfrm>
        </p:grpSpPr>
        <p:sp>
          <p:nvSpPr>
            <p:cNvPr id="31" name="Text Box 1"/>
            <p:cNvSpPr txBox="1"/>
            <p:nvPr/>
          </p:nvSpPr>
          <p:spPr>
            <a:xfrm>
              <a:off x="2362201" y="76200"/>
              <a:ext cx="3406190" cy="1563329"/>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ctr">
                <a:defRPr/>
              </a:pPr>
              <a:r>
                <a:rPr lang="en-US" altLang="en-US" sz="2200" b="1" i="1" dirty="0">
                  <a:effectLst>
                    <a:outerShdw blurRad="38100" dist="38100" dir="2700000" algn="tl">
                      <a:srgbClr val="C0C0C0"/>
                    </a:outerShdw>
                  </a:effectLst>
                  <a:latin typeface="+mn-lt"/>
                  <a:ea typeface="Arial" charset="0"/>
                  <a:cs typeface="Arial" charset="0"/>
                </a:rPr>
                <a:t>Nature’s Notebook</a:t>
              </a:r>
            </a:p>
            <a:p>
              <a:pPr algn="ctr">
                <a:defRPr/>
              </a:pPr>
              <a:r>
                <a:rPr lang="en-US" altLang="en-US" sz="2200" b="1" dirty="0" err="1">
                  <a:effectLst>
                    <a:outerShdw blurRad="38100" dist="38100" dir="2700000" algn="tl">
                      <a:srgbClr val="C0C0C0"/>
                    </a:outerShdw>
                  </a:effectLst>
                  <a:latin typeface="+mn-lt"/>
                  <a:ea typeface="Arial" charset="0"/>
                  <a:cs typeface="Arial" charset="0"/>
                </a:rPr>
                <a:t>Phenophase</a:t>
              </a:r>
              <a:r>
                <a:rPr lang="en-US" altLang="en-US" sz="2200" b="1" dirty="0">
                  <a:effectLst>
                    <a:outerShdw blurRad="38100" dist="38100" dir="2700000" algn="tl">
                      <a:srgbClr val="C0C0C0"/>
                    </a:outerShdw>
                  </a:effectLst>
                  <a:latin typeface="+mn-lt"/>
                  <a:ea typeface="Arial" charset="0"/>
                  <a:cs typeface="Arial" charset="0"/>
                </a:rPr>
                <a:t> Photo Guide</a:t>
              </a:r>
            </a:p>
            <a:p>
              <a:pPr algn="ctr">
                <a:defRPr/>
              </a:pPr>
              <a:endParaRPr lang="en-US" altLang="en-US" sz="2200" b="1" dirty="0">
                <a:effectLst>
                  <a:outerShdw blurRad="38100" dist="38100" dir="2700000" algn="tl">
                    <a:srgbClr val="C0C0C0"/>
                  </a:outerShdw>
                </a:effectLst>
                <a:latin typeface="+mn-lt"/>
                <a:ea typeface="Arial" charset="0"/>
                <a:cs typeface="Arial" charset="0"/>
              </a:endParaRPr>
            </a:p>
            <a:p>
              <a:pPr algn="ctr">
                <a:defRPr/>
              </a:pPr>
              <a:r>
                <a:rPr lang="en-US" altLang="en-US" sz="2200" i="1" dirty="0">
                  <a:effectLst>
                    <a:outerShdw blurRad="38100" dist="38100" dir="2700000" algn="tl">
                      <a:srgbClr val="C0C0C0"/>
                    </a:outerShdw>
                  </a:effectLst>
                  <a:latin typeface="+mn-lt"/>
                  <a:ea typeface="Arial" charset="0"/>
                  <a:cs typeface="Arial" charset="0"/>
                </a:rPr>
                <a:t>Genus species</a:t>
              </a:r>
            </a:p>
            <a:p>
              <a:pPr algn="ctr">
                <a:defRPr/>
              </a:pPr>
              <a:r>
                <a:rPr lang="en-US" altLang="en-US" dirty="0">
                  <a:effectLst>
                    <a:outerShdw blurRad="38100" dist="38100" dir="2700000" algn="tl">
                      <a:srgbClr val="C0C0C0"/>
                    </a:outerShdw>
                  </a:effectLst>
                  <a:latin typeface="+mn-lt"/>
                  <a:ea typeface="Arial" charset="0"/>
                  <a:cs typeface="Arial" charset="0"/>
                </a:rPr>
                <a:t>common name</a:t>
              </a:r>
            </a:p>
            <a:p>
              <a:pPr algn="ctr">
                <a:defRPr/>
              </a:pPr>
              <a:endParaRPr lang="en-US" altLang="en-US" b="1" dirty="0">
                <a:effectLst>
                  <a:outerShdw blurRad="38100" dist="38100" dir="2700000" algn="tl">
                    <a:srgbClr val="C0C0C0"/>
                  </a:outerShdw>
                </a:effectLst>
                <a:latin typeface="Cambria" charset="0"/>
                <a:ea typeface="Cambria" charset="0"/>
                <a:cs typeface="Cambria" charset="0"/>
              </a:endParaRPr>
            </a:p>
          </p:txBody>
        </p:sp>
        <p:sp>
          <p:nvSpPr>
            <p:cNvPr id="25" name="Rectangle 24"/>
            <p:cNvSpPr/>
            <p:nvPr/>
          </p:nvSpPr>
          <p:spPr>
            <a:xfrm>
              <a:off x="5562600" y="1439474"/>
              <a:ext cx="3695700" cy="400110"/>
            </a:xfrm>
            <a:prstGeom prst="rect">
              <a:avLst/>
            </a:prstGeom>
            <a:noFill/>
          </p:spPr>
          <p:txBody>
            <a:bodyPr wrap="square" lIns="91440" tIns="45720" rIns="91440" bIns="45720">
              <a:spAutoFit/>
            </a:bodyPr>
            <a:lstStyle/>
            <a:p>
              <a:r>
                <a:rPr lang="en-US" sz="2000" b="1" cap="none" spc="50" dirty="0">
                  <a:ln w="0">
                    <a:solidFill>
                      <a:schemeClr val="bg1">
                        <a:lumMod val="50000"/>
                      </a:schemeClr>
                    </a:solidFill>
                  </a:ln>
                  <a:solidFill>
                    <a:schemeClr val="bg1">
                      <a:lumMod val="50000"/>
                    </a:schemeClr>
                  </a:solidFill>
                </a:rPr>
                <a:t>Your Organization</a:t>
              </a:r>
            </a:p>
          </p:txBody>
        </p:sp>
        <p:pic>
          <p:nvPicPr>
            <p:cNvPr id="29" name="Picture 2"/>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165104" y="863288"/>
              <a:ext cx="1978844" cy="8491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cxnSp>
        <p:nvCxnSpPr>
          <p:cNvPr id="23" name="Straight Connector 22"/>
          <p:cNvCxnSpPr/>
          <p:nvPr/>
        </p:nvCxnSpPr>
        <p:spPr>
          <a:xfrm>
            <a:off x="0" y="5562600"/>
            <a:ext cx="4185333" cy="0"/>
          </a:xfrm>
          <a:prstGeom prst="line">
            <a:avLst/>
          </a:prstGeom>
          <a:ln w="1905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173736" y="5715000"/>
            <a:ext cx="3840480" cy="1600438"/>
          </a:xfrm>
          <a:prstGeom prst="rect">
            <a:avLst/>
          </a:prstGeom>
          <a:noFill/>
        </p:spPr>
        <p:txBody>
          <a:bodyPr wrap="square" rtlCol="0">
            <a:spAutoFit/>
          </a:bodyPr>
          <a:lstStyle/>
          <a:p>
            <a:r>
              <a:rPr lang="en-US" sz="1400" b="1" dirty="0">
                <a:ea typeface="Cambria" charset="0"/>
                <a:cs typeface="Arial" panose="020B0604020202020204" pitchFamily="34" charset="0"/>
              </a:rPr>
              <a:t>Tips for Identification</a:t>
            </a:r>
          </a:p>
          <a:p>
            <a:r>
              <a:rPr lang="en-US" altLang="en-US" sz="1400" dirty="0">
                <a:solidFill>
                  <a:srgbClr val="FF0000"/>
                </a:solidFill>
                <a:cs typeface="Arial" panose="020B0604020202020204" pitchFamily="34" charset="0"/>
              </a:rPr>
              <a:t>Lorem ipsum dolor sit </a:t>
            </a:r>
            <a:r>
              <a:rPr lang="en-US" altLang="en-US" sz="1400" dirty="0" err="1">
                <a:solidFill>
                  <a:srgbClr val="FF0000"/>
                </a:solidFill>
                <a:cs typeface="Arial" panose="020B0604020202020204" pitchFamily="34" charset="0"/>
              </a:rPr>
              <a:t>amet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consectetur</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adipiscing</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elit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sed</a:t>
            </a:r>
            <a:r>
              <a:rPr lang="en-US" altLang="en-US" sz="1400" dirty="0">
                <a:solidFill>
                  <a:srgbClr val="FF0000"/>
                </a:solidFill>
                <a:cs typeface="Arial" panose="020B0604020202020204" pitchFamily="34" charset="0"/>
              </a:rPr>
              <a:t> do </a:t>
            </a:r>
            <a:r>
              <a:rPr lang="en-US" altLang="en-US" sz="1400" dirty="0" err="1">
                <a:solidFill>
                  <a:srgbClr val="FF0000"/>
                </a:solidFill>
                <a:cs typeface="Arial" panose="020B0604020202020204" pitchFamily="34" charset="0"/>
              </a:rPr>
              <a:t>eiusmod</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tempor</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incididunt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ut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labore</a:t>
            </a:r>
            <a:r>
              <a:rPr lang="en-US" altLang="en-US" sz="1400" dirty="0">
                <a:solidFill>
                  <a:srgbClr val="FF0000"/>
                </a:solidFill>
                <a:cs typeface="Arial" panose="020B0604020202020204" pitchFamily="34" charset="0"/>
              </a:rPr>
              <a:t> et </a:t>
            </a:r>
            <a:r>
              <a:rPr lang="en-US" altLang="en-US" sz="1400" dirty="0" err="1">
                <a:solidFill>
                  <a:srgbClr val="FF0000"/>
                </a:solidFill>
                <a:cs typeface="Arial" panose="020B0604020202020204" pitchFamily="34" charset="0"/>
              </a:rPr>
              <a:t>dolore</a:t>
            </a:r>
            <a:r>
              <a:rPr lang="en-US" altLang="en-US" sz="1400" dirty="0">
                <a:solidFill>
                  <a:srgbClr val="FF0000"/>
                </a:solidFill>
                <a:cs typeface="Arial" panose="020B0604020202020204" pitchFamily="34" charset="0"/>
              </a:rPr>
              <a:t> magna </a:t>
            </a:r>
            <a:r>
              <a:rPr lang="en-US" altLang="en-US" sz="1400" dirty="0" err="1">
                <a:solidFill>
                  <a:srgbClr val="FF0000"/>
                </a:solidFill>
                <a:cs typeface="Arial" panose="020B0604020202020204" pitchFamily="34" charset="0"/>
              </a:rPr>
              <a:t>aliqua</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Ut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enim</a:t>
            </a:r>
            <a:r>
              <a:rPr lang="en-US" altLang="en-US" sz="1400" dirty="0">
                <a:solidFill>
                  <a:srgbClr val="FF0000"/>
                </a:solidFill>
                <a:cs typeface="Arial" panose="020B0604020202020204" pitchFamily="34" charset="0"/>
              </a:rPr>
              <a:t> ad minim </a:t>
            </a:r>
            <a:r>
              <a:rPr lang="en-US" altLang="en-US" sz="1400" dirty="0" err="1">
                <a:solidFill>
                  <a:srgbClr val="FF0000"/>
                </a:solidFill>
                <a:cs typeface="Arial" panose="020B0604020202020204" pitchFamily="34" charset="0"/>
              </a:rPr>
              <a:t>veniam</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quis</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nostrud</a:t>
            </a:r>
            <a:r>
              <a:rPr lang="en-US" altLang="en-US" sz="1400" dirty="0">
                <a:solidFill>
                  <a:srgbClr val="FF0000"/>
                </a:solidFill>
                <a:cs typeface="Arial" panose="020B0604020202020204" pitchFamily="34" charset="0"/>
              </a:rPr>
              <a:t> exercitation </a:t>
            </a:r>
            <a:r>
              <a:rPr lang="en-US" altLang="en-US" sz="1400" dirty="0" err="1">
                <a:solidFill>
                  <a:srgbClr val="FF0000"/>
                </a:solidFill>
                <a:cs typeface="Arial" panose="020B0604020202020204" pitchFamily="34" charset="0"/>
              </a:rPr>
              <a:t>ullamco</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laboris</a:t>
            </a:r>
            <a:r>
              <a:rPr lang="en-US" altLang="en-US" sz="1400" dirty="0">
                <a:solidFill>
                  <a:srgbClr val="FF0000"/>
                </a:solidFill>
                <a:cs typeface="Arial" panose="020B0604020202020204" pitchFamily="34" charset="0"/>
              </a:rPr>
              <a:t> nisi </a:t>
            </a:r>
            <a:r>
              <a:rPr lang="en-US" altLang="en-US" sz="1400" dirty="0" err="1">
                <a:solidFill>
                  <a:srgbClr val="FF0000"/>
                </a:solidFill>
                <a:cs typeface="Arial" panose="020B0604020202020204" pitchFamily="34" charset="0"/>
              </a:rPr>
              <a:t>ut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aliquip</a:t>
            </a:r>
            <a:r>
              <a:rPr lang="en-US" altLang="en-US" sz="1400" dirty="0">
                <a:solidFill>
                  <a:srgbClr val="FF0000"/>
                </a:solidFill>
                <a:cs typeface="Arial" panose="020B0604020202020204" pitchFamily="34" charset="0"/>
              </a:rPr>
              <a:t> ex </a:t>
            </a:r>
            <a:r>
              <a:rPr lang="en-US" altLang="en-US" sz="1400" dirty="0" err="1">
                <a:solidFill>
                  <a:srgbClr val="FF0000"/>
                </a:solidFill>
                <a:cs typeface="Arial" panose="020B0604020202020204" pitchFamily="34" charset="0"/>
              </a:rPr>
              <a:t>ea</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commodo</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consequat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Duis</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aute</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irure</a:t>
            </a:r>
            <a:endParaRPr lang="en-US" dirty="0">
              <a:solidFill>
                <a:srgbClr val="FF0000"/>
              </a:solidFill>
            </a:endParaRPr>
          </a:p>
        </p:txBody>
      </p:sp>
      <p:cxnSp>
        <p:nvCxnSpPr>
          <p:cNvPr id="33" name="Straight Connector 32"/>
          <p:cNvCxnSpPr/>
          <p:nvPr/>
        </p:nvCxnSpPr>
        <p:spPr>
          <a:xfrm>
            <a:off x="0" y="7543800"/>
            <a:ext cx="4185333" cy="0"/>
          </a:xfrm>
          <a:prstGeom prst="line">
            <a:avLst/>
          </a:prstGeom>
          <a:ln w="1905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6900" y="0"/>
            <a:ext cx="419" cy="954540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flipH="1">
            <a:off x="7696200" y="0"/>
            <a:ext cx="419" cy="955354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9144"/>
            <a:ext cx="7696200" cy="16672"/>
          </a:xfrm>
          <a:prstGeom prst="line">
            <a:avLst/>
          </a:prstGeom>
          <a:ln w="38100">
            <a:solidFill>
              <a:srgbClr val="3D1313"/>
            </a:solidFill>
          </a:ln>
        </p:spPr>
        <p:style>
          <a:lnRef idx="1">
            <a:schemeClr val="accent1"/>
          </a:lnRef>
          <a:fillRef idx="0">
            <a:schemeClr val="accent1"/>
          </a:fillRef>
          <a:effectRef idx="0">
            <a:schemeClr val="accent1"/>
          </a:effectRef>
          <a:fontRef idx="minor">
            <a:schemeClr val="tx1"/>
          </a:fontRef>
        </p:style>
      </p:cxnSp>
      <p:pic>
        <p:nvPicPr>
          <p:cNvPr id="28" name="Picture 2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41274" y="157907"/>
            <a:ext cx="1289893" cy="1289893"/>
          </a:xfrm>
          <a:prstGeom prst="rect">
            <a:avLst/>
          </a:prstGeom>
        </p:spPr>
      </p:pic>
      <p:pic>
        <p:nvPicPr>
          <p:cNvPr id="32" name="Picture 2"/>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173446" y="174706"/>
            <a:ext cx="1891084" cy="587294"/>
          </a:xfrm>
          <a:prstGeom prst="rect">
            <a:avLst/>
          </a:prstGeom>
          <a:noFill/>
          <a:extLst>
            <a:ext uri="{909E8E84-426E-40DD-AFC4-6F175D3DCCD1}">
              <a14:hiddenFill xmlns:a14="http://schemas.microsoft.com/office/drawing/2010/main">
                <a:solidFill>
                  <a:srgbClr val="FFFFFF"/>
                </a:solidFill>
              </a14:hiddenFill>
            </a:ext>
          </a:extLst>
        </p:spPr>
      </p:pic>
      <p:sp>
        <p:nvSpPr>
          <p:cNvPr id="30" name="TextBox 29">
            <a:extLst>
              <a:ext uri="{FF2B5EF4-FFF2-40B4-BE49-F238E27FC236}">
                <a16:creationId xmlns:a16="http://schemas.microsoft.com/office/drawing/2014/main" id="{5CA3CDDC-4E37-AC4F-88C0-593339564231}"/>
              </a:ext>
            </a:extLst>
          </p:cNvPr>
          <p:cNvSpPr txBox="1"/>
          <p:nvPr/>
        </p:nvSpPr>
        <p:spPr>
          <a:xfrm>
            <a:off x="4093320" y="6561122"/>
            <a:ext cx="3126177" cy="261610"/>
          </a:xfrm>
          <a:prstGeom prst="rect">
            <a:avLst/>
          </a:prstGeom>
          <a:noFill/>
        </p:spPr>
        <p:txBody>
          <a:bodyPr wrap="none" rtlCol="0">
            <a:spAutoFit/>
          </a:bodyPr>
          <a:lstStyle/>
          <a:p>
            <a:r>
              <a:rPr lang="en-US" sz="1100" dirty="0">
                <a:solidFill>
                  <a:srgbClr val="FF0000"/>
                </a:solidFill>
                <a:latin typeface="+mn-lt"/>
                <a:ea typeface="Cambria" charset="0"/>
                <a:cs typeface="Cambria" charset="0"/>
              </a:rPr>
              <a:t>Photo author and source. License. </a:t>
            </a:r>
            <a:r>
              <a:rPr lang="en-US" sz="1100" i="1" dirty="0">
                <a:solidFill>
                  <a:srgbClr val="FF0000"/>
                </a:solidFill>
                <a:latin typeface="+mn-lt"/>
                <a:ea typeface="Cambria" charset="0"/>
                <a:cs typeface="Cambria" charset="0"/>
              </a:rPr>
              <a:t>(see instructions)</a:t>
            </a:r>
            <a:endParaRPr lang="en-US" sz="1100" dirty="0">
              <a:solidFill>
                <a:srgbClr val="FF0000"/>
              </a:solidFill>
              <a:latin typeface="+mn-lt"/>
              <a:ea typeface="Cambria" charset="0"/>
              <a:cs typeface="Cambria" charset="0"/>
            </a:endParaRPr>
          </a:p>
        </p:txBody>
      </p:sp>
      <p:sp>
        <p:nvSpPr>
          <p:cNvPr id="34" name="TextBox 33">
            <a:extLst>
              <a:ext uri="{FF2B5EF4-FFF2-40B4-BE49-F238E27FC236}">
                <a16:creationId xmlns:a16="http://schemas.microsoft.com/office/drawing/2014/main" id="{90A72EC5-5431-7640-8FE9-E851B0569125}"/>
              </a:ext>
            </a:extLst>
          </p:cNvPr>
          <p:cNvSpPr txBox="1"/>
          <p:nvPr/>
        </p:nvSpPr>
        <p:spPr>
          <a:xfrm>
            <a:off x="4093320" y="9277120"/>
            <a:ext cx="3126177" cy="261610"/>
          </a:xfrm>
          <a:prstGeom prst="rect">
            <a:avLst/>
          </a:prstGeom>
          <a:noFill/>
        </p:spPr>
        <p:txBody>
          <a:bodyPr wrap="none" rtlCol="0">
            <a:spAutoFit/>
          </a:bodyPr>
          <a:lstStyle/>
          <a:p>
            <a:r>
              <a:rPr lang="en-US" sz="1100" dirty="0">
                <a:solidFill>
                  <a:srgbClr val="FF0000"/>
                </a:solidFill>
                <a:latin typeface="+mn-lt"/>
                <a:ea typeface="Cambria" charset="0"/>
                <a:cs typeface="Cambria" charset="0"/>
              </a:rPr>
              <a:t>Photo author and source. License. </a:t>
            </a:r>
            <a:r>
              <a:rPr lang="en-US" sz="1100" i="1" dirty="0">
                <a:solidFill>
                  <a:srgbClr val="FF0000"/>
                </a:solidFill>
                <a:latin typeface="+mn-lt"/>
                <a:ea typeface="Cambria" charset="0"/>
                <a:cs typeface="Cambria" charset="0"/>
              </a:rPr>
              <a:t>(see instructions)</a:t>
            </a:r>
            <a:endParaRPr lang="en-US" sz="1100" dirty="0">
              <a:solidFill>
                <a:srgbClr val="FF0000"/>
              </a:solidFill>
              <a:latin typeface="+mn-lt"/>
              <a:ea typeface="Cambria" charset="0"/>
              <a:cs typeface="Cambria"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 name="Picture 54"/>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3965814" y="5107777"/>
            <a:ext cx="1433996" cy="1435608"/>
          </a:xfrm>
          <a:prstGeom prst="rect">
            <a:avLst/>
          </a:prstGeom>
          <a:ln w="12700">
            <a:solidFill>
              <a:srgbClr val="000000"/>
            </a:solidFill>
          </a:ln>
        </p:spPr>
      </p:pic>
      <p:grpSp>
        <p:nvGrpSpPr>
          <p:cNvPr id="22" name="Group 21"/>
          <p:cNvGrpSpPr/>
          <p:nvPr/>
        </p:nvGrpSpPr>
        <p:grpSpPr>
          <a:xfrm>
            <a:off x="179832" y="5029200"/>
            <a:ext cx="7363968" cy="1511809"/>
            <a:chOff x="152400" y="7467600"/>
            <a:chExt cx="7363968" cy="1511809"/>
          </a:xfrm>
        </p:grpSpPr>
        <p:sp>
          <p:nvSpPr>
            <p:cNvPr id="3078" name="TextBox 9"/>
            <p:cNvSpPr txBox="1">
              <a:spLocks noChangeArrowheads="1"/>
            </p:cNvSpPr>
            <p:nvPr/>
          </p:nvSpPr>
          <p:spPr bwMode="auto">
            <a:xfrm>
              <a:off x="1600200" y="7467600"/>
              <a:ext cx="2103120" cy="132438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None/>
              </a:pPr>
              <a:r>
                <a:rPr lang="en-US" altLang="en-US" sz="1200" b="1" dirty="0">
                  <a:latin typeface="+mn-lt"/>
                  <a:ea typeface="Cambria" charset="0"/>
                  <a:cs typeface="Arial" panose="020B0604020202020204" pitchFamily="34" charset="0"/>
                </a:rPr>
                <a:t>Fruits</a:t>
              </a:r>
              <a:endParaRPr lang="en-US" altLang="en-US" sz="1200" dirty="0">
                <a:latin typeface="+mn-lt"/>
                <a:ea typeface="Cambria" charset="0"/>
                <a:cs typeface="Arial" panose="020B0604020202020204" pitchFamily="34" charset="0"/>
              </a:endParaRPr>
            </a:p>
            <a:p>
              <a:pPr eaLnBrk="1" hangingPunct="1">
                <a:spcBef>
                  <a:spcPct val="0"/>
                </a:spcBef>
                <a:buNone/>
              </a:pPr>
              <a:r>
                <a:rPr lang="en-US" altLang="en-US" sz="1100" dirty="0">
                  <a:latin typeface="+mn-lt"/>
                  <a:cs typeface="Arial" panose="020B0604020202020204" pitchFamily="34" charset="0"/>
                </a:rPr>
                <a:t>One or more fruits are visible on the plant. </a:t>
              </a:r>
              <a:r>
                <a:rPr lang="en-US" altLang="en-US" sz="1100" dirty="0">
                  <a:solidFill>
                    <a:srgbClr val="FF0000"/>
                  </a:solidFill>
                  <a:latin typeface="+mn-lt"/>
                  <a:cs typeface="Arial" panose="020B0604020202020204" pitchFamily="34" charset="0"/>
                </a:rPr>
                <a:t>For </a:t>
              </a:r>
              <a:r>
                <a:rPr lang="en-US" altLang="en-US" sz="1100" i="1" dirty="0">
                  <a:solidFill>
                    <a:srgbClr val="FF0000"/>
                  </a:solidFill>
                  <a:latin typeface="+mn-lt"/>
                  <a:cs typeface="Arial" panose="020B0604020202020204" pitchFamily="34" charset="0"/>
                </a:rPr>
                <a:t>Genus species</a:t>
              </a:r>
              <a:r>
                <a:rPr lang="en-US" altLang="en-US" sz="1100" dirty="0">
                  <a:solidFill>
                    <a:srgbClr val="FF0000"/>
                  </a:solidFill>
                  <a:latin typeface="+mn-lt"/>
                  <a:cs typeface="Arial" panose="020B0604020202020204" pitchFamily="34" charset="0"/>
                </a:rPr>
                <a:t>, </a:t>
              </a:r>
              <a:r>
                <a:rPr lang="is-IS" altLang="en-US" sz="1100" dirty="0">
                  <a:solidFill>
                    <a:srgbClr val="FF0000"/>
                  </a:solidFill>
                  <a:latin typeface="+mn-lt"/>
                  <a:cs typeface="Arial" panose="020B0604020202020204" pitchFamily="34" charset="0"/>
                </a:rPr>
                <a:t>..</a:t>
              </a:r>
              <a:r>
                <a:rPr lang="en-US" altLang="en-US" sz="1100" dirty="0">
                  <a:solidFill>
                    <a:srgbClr val="FF0000"/>
                  </a:solidFill>
                  <a:latin typeface="+mn-lt"/>
                  <a:cs typeface="Arial" panose="020B0604020202020204" pitchFamily="34" charset="0"/>
                </a:rPr>
                <a:t>.</a:t>
              </a:r>
              <a:r>
                <a:rPr lang="en-US" altLang="en-US" sz="1100" dirty="0">
                  <a:solidFill>
                    <a:srgbClr val="FF0000"/>
                  </a:solidFill>
                  <a:latin typeface="+mn-lt"/>
                  <a:ea typeface="Cambria" charset="0"/>
                  <a:cs typeface="Arial" panose="020B0604020202020204" pitchFamily="34" charset="0"/>
                </a:rPr>
                <a:t>  </a:t>
              </a:r>
            </a:p>
          </p:txBody>
        </p:sp>
        <p:sp>
          <p:nvSpPr>
            <p:cNvPr id="49" name="TextBox 9"/>
            <p:cNvSpPr txBox="1">
              <a:spLocks noChangeArrowheads="1"/>
            </p:cNvSpPr>
            <p:nvPr/>
          </p:nvSpPr>
          <p:spPr bwMode="auto">
            <a:xfrm>
              <a:off x="5413248" y="7467600"/>
              <a:ext cx="2103120" cy="132438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None/>
              </a:pPr>
              <a:r>
                <a:rPr lang="en-US" altLang="en-US" sz="1200" b="1" dirty="0">
                  <a:latin typeface="+mn-lt"/>
                  <a:ea typeface="Cambria" charset="0"/>
                  <a:cs typeface="Arial" panose="020B0604020202020204" pitchFamily="34" charset="0"/>
                </a:rPr>
                <a:t>Ripe fruits</a:t>
              </a:r>
              <a:endParaRPr lang="en-US" altLang="en-US" sz="1200" dirty="0">
                <a:latin typeface="+mn-lt"/>
                <a:ea typeface="Cambria" charset="0"/>
                <a:cs typeface="Arial" panose="020B0604020202020204" pitchFamily="34" charset="0"/>
              </a:endParaRPr>
            </a:p>
            <a:p>
              <a:pPr eaLnBrk="1" hangingPunct="1">
                <a:spcBef>
                  <a:spcPct val="0"/>
                </a:spcBef>
                <a:buNone/>
              </a:pPr>
              <a:r>
                <a:rPr lang="en-US" altLang="en-US" sz="1100" dirty="0">
                  <a:latin typeface="+mn-lt"/>
                  <a:cs typeface="Arial" panose="020B0604020202020204" pitchFamily="34" charset="0"/>
                </a:rPr>
                <a:t>One or more ripe fruits are visible on the plant. </a:t>
              </a:r>
              <a:r>
                <a:rPr lang="en-US" altLang="en-US" sz="1100" dirty="0">
                  <a:solidFill>
                    <a:srgbClr val="FF0000"/>
                  </a:solidFill>
                  <a:latin typeface="+mn-lt"/>
                  <a:cs typeface="Arial" panose="020B0604020202020204" pitchFamily="34" charset="0"/>
                </a:rPr>
                <a:t>For </a:t>
              </a:r>
              <a:r>
                <a:rPr lang="en-US" altLang="en-US" sz="1100" i="1" dirty="0">
                  <a:solidFill>
                    <a:srgbClr val="FF0000"/>
                  </a:solidFill>
                  <a:latin typeface="+mn-lt"/>
                  <a:cs typeface="Arial" panose="020B0604020202020204" pitchFamily="34" charset="0"/>
                </a:rPr>
                <a:t>Genus species</a:t>
              </a:r>
              <a:r>
                <a:rPr lang="en-US" altLang="en-US" sz="1100" dirty="0">
                  <a:solidFill>
                    <a:srgbClr val="FF0000"/>
                  </a:solidFill>
                  <a:latin typeface="+mn-lt"/>
                  <a:cs typeface="Arial" panose="020B0604020202020204" pitchFamily="34" charset="0"/>
                </a:rPr>
                <a:t>, </a:t>
              </a:r>
              <a:r>
                <a:rPr lang="is-IS" altLang="en-US" sz="1100" dirty="0">
                  <a:solidFill>
                    <a:srgbClr val="FF0000"/>
                  </a:solidFill>
                  <a:latin typeface="+mn-lt"/>
                  <a:cs typeface="Arial" panose="020B0604020202020204" pitchFamily="34" charset="0"/>
                </a:rPr>
                <a:t>…</a:t>
              </a:r>
              <a:endParaRPr lang="en-US" altLang="en-US" sz="1100" dirty="0">
                <a:solidFill>
                  <a:srgbClr val="FF0000"/>
                </a:solidFill>
                <a:latin typeface="+mn-lt"/>
                <a:ea typeface="Cambria" charset="0"/>
                <a:cs typeface="Arial" panose="020B0604020202020204" pitchFamily="34" charset="0"/>
              </a:endParaRPr>
            </a:p>
          </p:txBody>
        </p:sp>
        <p:pic>
          <p:nvPicPr>
            <p:cNvPr id="75" name="Picture 74"/>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152400" y="7543801"/>
              <a:ext cx="1433996" cy="1435608"/>
            </a:xfrm>
            <a:prstGeom prst="rect">
              <a:avLst/>
            </a:prstGeom>
            <a:ln w="12700">
              <a:solidFill>
                <a:srgbClr val="000000"/>
              </a:solidFill>
            </a:ln>
          </p:spPr>
        </p:pic>
      </p:grpSp>
      <p:pic>
        <p:nvPicPr>
          <p:cNvPr id="54" name="Picture 53"/>
          <p:cNvPicPr>
            <a:picLocks noChangeAspect="1"/>
          </p:cNvPicPr>
          <p:nvPr/>
        </p:nvPicPr>
        <p:blipFill rotWithShape="1">
          <a:blip r:embed="rId4">
            <a:extLst>
              <a:ext uri="{28A0092B-C50C-407E-A947-70E740481C1C}">
                <a14:useLocalDpi xmlns:a14="http://schemas.microsoft.com/office/drawing/2010/main" val="0"/>
              </a:ext>
            </a:extLst>
          </a:blip>
          <a:srcRect t="-1" r="7204" b="86257"/>
          <a:stretch/>
        </p:blipFill>
        <p:spPr>
          <a:xfrm>
            <a:off x="0" y="0"/>
            <a:ext cx="7696200" cy="1134864"/>
          </a:xfrm>
          <a:prstGeom prst="rect">
            <a:avLst/>
          </a:prstGeom>
        </p:spPr>
      </p:pic>
      <p:sp>
        <p:nvSpPr>
          <p:cNvPr id="3082" name="TextBox 11"/>
          <p:cNvSpPr txBox="1">
            <a:spLocks noChangeArrowheads="1"/>
          </p:cNvSpPr>
          <p:nvPr/>
        </p:nvSpPr>
        <p:spPr bwMode="auto">
          <a:xfrm>
            <a:off x="0" y="9248001"/>
            <a:ext cx="7709639" cy="27699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algn="ctr" eaLnBrk="1" hangingPunct="1">
              <a:spcBef>
                <a:spcPct val="0"/>
              </a:spcBef>
              <a:buFontTx/>
              <a:buNone/>
            </a:pPr>
            <a:r>
              <a:rPr lang="en-US" sz="1200" b="1" dirty="0" err="1">
                <a:latin typeface="+mn-lt"/>
                <a:ea typeface="Cambria" charset="0"/>
                <a:cs typeface="Arial" panose="020B0604020202020204" pitchFamily="34" charset="0"/>
              </a:rPr>
              <a:t>Phenophases</a:t>
            </a:r>
            <a:r>
              <a:rPr lang="en-US" sz="1200" b="1" dirty="0">
                <a:latin typeface="+mn-lt"/>
                <a:ea typeface="Cambria" charset="0"/>
                <a:cs typeface="Arial" panose="020B0604020202020204" pitchFamily="34" charset="0"/>
              </a:rPr>
              <a:t> not pictured: </a:t>
            </a:r>
            <a:r>
              <a:rPr lang="en-US" sz="1200" dirty="0">
                <a:solidFill>
                  <a:srgbClr val="FF0000"/>
                </a:solidFill>
                <a:latin typeface="+mn-lt"/>
                <a:ea typeface="Cambria" charset="0"/>
                <a:cs typeface="Arial" panose="020B0604020202020204" pitchFamily="34" charset="0"/>
              </a:rPr>
              <a:t>Pollen release, </a:t>
            </a:r>
            <a:r>
              <a:rPr lang="en-US" altLang="en-US" sz="1200" dirty="0">
                <a:latin typeface="+mn-lt"/>
                <a:ea typeface="Cambria" charset="0"/>
                <a:cs typeface="Arial" panose="020B0604020202020204" pitchFamily="34" charset="0"/>
              </a:rPr>
              <a:t>Recent fruit or seed drop</a:t>
            </a:r>
          </a:p>
        </p:txBody>
      </p:sp>
      <p:sp>
        <p:nvSpPr>
          <p:cNvPr id="50" name="TextBox 39"/>
          <p:cNvSpPr txBox="1">
            <a:spLocks noChangeArrowheads="1"/>
          </p:cNvSpPr>
          <p:nvPr/>
        </p:nvSpPr>
        <p:spPr bwMode="auto">
          <a:xfrm>
            <a:off x="6553200" y="9553545"/>
            <a:ext cx="114486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a:buNone/>
            </a:pPr>
            <a:r>
              <a:rPr lang="en-US" sz="700" dirty="0"/>
              <a:t>Last updated: Month YYYY</a:t>
            </a:r>
          </a:p>
        </p:txBody>
      </p:sp>
      <p:cxnSp>
        <p:nvCxnSpPr>
          <p:cNvPr id="53" name="Straight Connector 52"/>
          <p:cNvCxnSpPr/>
          <p:nvPr/>
        </p:nvCxnSpPr>
        <p:spPr>
          <a:xfrm>
            <a:off x="94357" y="9525000"/>
            <a:ext cx="7603421" cy="0"/>
          </a:xfrm>
          <a:prstGeom prst="line">
            <a:avLst/>
          </a:prstGeom>
          <a:ln w="19050">
            <a:solidFill>
              <a:srgbClr val="3D1313"/>
            </a:solidFill>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a:off x="0" y="1143000"/>
            <a:ext cx="7696200" cy="0"/>
          </a:xfrm>
          <a:prstGeom prst="line">
            <a:avLst/>
          </a:prstGeom>
          <a:ln w="1905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60" name="Rectangle 59"/>
          <p:cNvSpPr/>
          <p:nvPr/>
        </p:nvSpPr>
        <p:spPr>
          <a:xfrm>
            <a:off x="6484860" y="903283"/>
            <a:ext cx="2049540" cy="246221"/>
          </a:xfrm>
          <a:prstGeom prst="rect">
            <a:avLst/>
          </a:prstGeom>
          <a:noFill/>
        </p:spPr>
        <p:txBody>
          <a:bodyPr wrap="square" lIns="91440" tIns="45720" rIns="91440" bIns="45720">
            <a:spAutoFit/>
          </a:bodyPr>
          <a:lstStyle/>
          <a:p>
            <a:r>
              <a:rPr lang="en-US" sz="1000" b="1" cap="none" spc="50" dirty="0">
                <a:ln w="0">
                  <a:solidFill>
                    <a:schemeClr val="bg1">
                      <a:lumMod val="50000"/>
                    </a:schemeClr>
                  </a:solidFill>
                </a:ln>
                <a:solidFill>
                  <a:schemeClr val="bg1">
                    <a:lumMod val="50000"/>
                  </a:schemeClr>
                </a:solidFill>
              </a:rPr>
              <a:t>Your Organization</a:t>
            </a:r>
          </a:p>
        </p:txBody>
      </p:sp>
      <p:pic>
        <p:nvPicPr>
          <p:cNvPr id="70" name="Picture 2"/>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287038" y="174498"/>
            <a:ext cx="1155663" cy="358902"/>
          </a:xfrm>
          <a:prstGeom prst="rect">
            <a:avLst/>
          </a:prstGeom>
          <a:noFill/>
          <a:extLst>
            <a:ext uri="{909E8E84-426E-40DD-AFC4-6F175D3DCCD1}">
              <a14:hiddenFill xmlns:a14="http://schemas.microsoft.com/office/drawing/2010/main">
                <a:solidFill>
                  <a:srgbClr val="FFFFFF"/>
                </a:solidFill>
              </a14:hiddenFill>
            </a:ext>
          </a:extLst>
        </p:spPr>
      </p:pic>
      <p:pic>
        <p:nvPicPr>
          <p:cNvPr id="71" name="Picture 2"/>
          <p:cNvPicPr>
            <a:picLocks noChangeAspect="1" noChangeArrowheads="1"/>
          </p:cNvPicPr>
          <p:nvPr/>
        </p:nvPicPr>
        <p:blipFill>
          <a:blip r:embed="rId6" cstate="print">
            <a:extLst>
              <a:ext uri="{28A0092B-C50C-407E-A947-70E740481C1C}">
                <a14:useLocalDpi xmlns:a14="http://schemas.microsoft.com/office/drawing/2010/main" val="0"/>
              </a:ext>
            </a:extLst>
          </a:blip>
          <a:stretch>
            <a:fillRect/>
          </a:stretch>
        </p:blipFill>
        <p:spPr bwMode="auto">
          <a:xfrm>
            <a:off x="238506" y="547878"/>
            <a:ext cx="1209294" cy="518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2" name="Text Box 1"/>
          <p:cNvSpPr txBox="1"/>
          <p:nvPr/>
        </p:nvSpPr>
        <p:spPr>
          <a:xfrm>
            <a:off x="2359152" y="35623"/>
            <a:ext cx="3406190" cy="1564577"/>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ctr">
              <a:defRPr/>
            </a:pPr>
            <a:r>
              <a:rPr lang="en-US" altLang="en-US" sz="1400" b="1" i="1" dirty="0">
                <a:effectLst>
                  <a:outerShdw blurRad="38100" dist="38100" dir="2700000" algn="tl">
                    <a:srgbClr val="C0C0C0"/>
                  </a:outerShdw>
                </a:effectLst>
                <a:latin typeface="+mn-lt"/>
                <a:ea typeface="Arial" charset="0"/>
                <a:cs typeface="Arial" charset="0"/>
              </a:rPr>
              <a:t>Nature’s Notebook</a:t>
            </a:r>
          </a:p>
          <a:p>
            <a:pPr algn="ctr">
              <a:defRPr/>
            </a:pPr>
            <a:r>
              <a:rPr lang="en-US" altLang="en-US" sz="1400" b="1" dirty="0" err="1">
                <a:effectLst>
                  <a:outerShdw blurRad="38100" dist="38100" dir="2700000" algn="tl">
                    <a:srgbClr val="C0C0C0"/>
                  </a:outerShdw>
                </a:effectLst>
                <a:latin typeface="+mn-lt"/>
                <a:ea typeface="Arial" charset="0"/>
                <a:cs typeface="Arial" charset="0"/>
              </a:rPr>
              <a:t>Phenophase</a:t>
            </a:r>
            <a:r>
              <a:rPr lang="en-US" altLang="en-US" sz="1400" b="1" dirty="0">
                <a:effectLst>
                  <a:outerShdw blurRad="38100" dist="38100" dir="2700000" algn="tl">
                    <a:srgbClr val="C0C0C0"/>
                  </a:outerShdw>
                </a:effectLst>
                <a:latin typeface="+mn-lt"/>
                <a:ea typeface="Arial" charset="0"/>
                <a:cs typeface="Arial" charset="0"/>
              </a:rPr>
              <a:t> Photo Guide</a:t>
            </a:r>
          </a:p>
          <a:p>
            <a:pPr algn="ctr">
              <a:defRPr/>
            </a:pPr>
            <a:endParaRPr lang="en-US" altLang="en-US" sz="800" b="1" dirty="0">
              <a:effectLst>
                <a:outerShdw blurRad="38100" dist="38100" dir="2700000" algn="tl">
                  <a:srgbClr val="C0C0C0"/>
                </a:outerShdw>
              </a:effectLst>
              <a:latin typeface="+mn-lt"/>
              <a:ea typeface="Arial" charset="0"/>
              <a:cs typeface="Arial" charset="0"/>
            </a:endParaRPr>
          </a:p>
          <a:p>
            <a:pPr algn="ctr">
              <a:defRPr/>
            </a:pPr>
            <a:r>
              <a:rPr lang="en-US" altLang="en-US" sz="1400" i="1" dirty="0">
                <a:effectLst>
                  <a:outerShdw blurRad="38100" dist="38100" dir="2700000" algn="tl">
                    <a:srgbClr val="C0C0C0"/>
                  </a:outerShdw>
                </a:effectLst>
                <a:latin typeface="+mn-lt"/>
                <a:ea typeface="Arial" charset="0"/>
                <a:cs typeface="Arial" charset="0"/>
              </a:rPr>
              <a:t>Genus species</a:t>
            </a:r>
          </a:p>
          <a:p>
            <a:pPr algn="ctr">
              <a:defRPr/>
            </a:pPr>
            <a:r>
              <a:rPr lang="en-US" altLang="en-US" sz="1200" dirty="0">
                <a:effectLst>
                  <a:outerShdw blurRad="38100" dist="38100" dir="2700000" algn="tl">
                    <a:srgbClr val="C0C0C0"/>
                  </a:outerShdw>
                </a:effectLst>
                <a:latin typeface="+mn-lt"/>
                <a:ea typeface="Arial" charset="0"/>
                <a:cs typeface="Arial" charset="0"/>
              </a:rPr>
              <a:t>common name</a:t>
            </a:r>
          </a:p>
          <a:p>
            <a:pPr algn="ctr">
              <a:defRPr/>
            </a:pPr>
            <a:endParaRPr lang="en-US" altLang="en-US" sz="1200" b="1" dirty="0">
              <a:effectLst>
                <a:outerShdw blurRad="38100" dist="38100" dir="2700000" algn="tl">
                  <a:srgbClr val="C0C0C0"/>
                </a:outerShdw>
              </a:effectLst>
              <a:latin typeface="Cambria" charset="0"/>
              <a:ea typeface="Cambria" charset="0"/>
              <a:cs typeface="Cambria" charset="0"/>
            </a:endParaRPr>
          </a:p>
        </p:txBody>
      </p:sp>
      <p:grpSp>
        <p:nvGrpSpPr>
          <p:cNvPr id="3" name="Group 2"/>
          <p:cNvGrpSpPr/>
          <p:nvPr/>
        </p:nvGrpSpPr>
        <p:grpSpPr>
          <a:xfrm>
            <a:off x="0" y="-8137"/>
            <a:ext cx="7706486" cy="9561682"/>
            <a:chOff x="0" y="-8137"/>
            <a:chExt cx="7706486" cy="9561682"/>
          </a:xfrm>
        </p:grpSpPr>
        <p:cxnSp>
          <p:nvCxnSpPr>
            <p:cNvPr id="80" name="Straight Connector 79"/>
            <p:cNvCxnSpPr/>
            <p:nvPr/>
          </p:nvCxnSpPr>
          <p:spPr>
            <a:xfrm>
              <a:off x="7319" y="9533136"/>
              <a:ext cx="7699167" cy="20409"/>
            </a:xfrm>
            <a:prstGeom prst="line">
              <a:avLst/>
            </a:prstGeom>
            <a:ln w="38100">
              <a:solidFill>
                <a:srgbClr val="3D1313"/>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a:off x="9144" y="0"/>
              <a:ext cx="7319" cy="955354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a:off x="7696200" y="-8137"/>
              <a:ext cx="0" cy="9561682"/>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a:off x="0" y="9144"/>
              <a:ext cx="7706486" cy="0"/>
            </a:xfrm>
            <a:prstGeom prst="line">
              <a:avLst/>
            </a:prstGeom>
            <a:ln w="38100">
              <a:solidFill>
                <a:srgbClr val="3D1313"/>
              </a:solidFill>
            </a:ln>
          </p:spPr>
          <p:style>
            <a:lnRef idx="1">
              <a:schemeClr val="accent1"/>
            </a:lnRef>
            <a:fillRef idx="0">
              <a:schemeClr val="accent1"/>
            </a:fillRef>
            <a:effectRef idx="0">
              <a:schemeClr val="accent1"/>
            </a:effectRef>
            <a:fontRef idx="minor">
              <a:schemeClr val="tx1"/>
            </a:fontRef>
          </p:style>
        </p:cxnSp>
      </p:grpSp>
      <p:pic>
        <p:nvPicPr>
          <p:cNvPr id="44" name="Picture 4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686932" y="122858"/>
            <a:ext cx="715342" cy="715342"/>
          </a:xfrm>
          <a:prstGeom prst="rect">
            <a:avLst/>
          </a:prstGeom>
        </p:spPr>
      </p:pic>
      <p:sp>
        <p:nvSpPr>
          <p:cNvPr id="67" name="TextBox 66"/>
          <p:cNvSpPr txBox="1"/>
          <p:nvPr/>
        </p:nvSpPr>
        <p:spPr>
          <a:xfrm>
            <a:off x="4572001" y="6683127"/>
            <a:ext cx="827471" cy="246221"/>
          </a:xfrm>
          <a:prstGeom prst="rect">
            <a:avLst/>
          </a:prstGeom>
          <a:noFill/>
        </p:spPr>
        <p:txBody>
          <a:bodyPr wrap="none" rtlCol="0">
            <a:spAutoFit/>
          </a:bodyPr>
          <a:lstStyle/>
          <a:p>
            <a:r>
              <a:rPr lang="en-US" sz="1000" dirty="0">
                <a:solidFill>
                  <a:schemeClr val="bg1"/>
                </a:solidFill>
                <a:latin typeface="+mn-lt"/>
                <a:ea typeface="Cambria" charset="0"/>
                <a:cs typeface="Cambria" charset="0"/>
              </a:rPr>
              <a:t>Photo credit</a:t>
            </a:r>
          </a:p>
        </p:txBody>
      </p:sp>
      <p:grpSp>
        <p:nvGrpSpPr>
          <p:cNvPr id="2" name="Group 1"/>
          <p:cNvGrpSpPr/>
          <p:nvPr/>
        </p:nvGrpSpPr>
        <p:grpSpPr>
          <a:xfrm>
            <a:off x="178352" y="2209800"/>
            <a:ext cx="7365448" cy="1981200"/>
            <a:chOff x="147872" y="5410200"/>
            <a:chExt cx="7365448" cy="1981200"/>
          </a:xfrm>
        </p:grpSpPr>
        <p:grpSp>
          <p:nvGrpSpPr>
            <p:cNvPr id="21" name="Group 20"/>
            <p:cNvGrpSpPr/>
            <p:nvPr/>
          </p:nvGrpSpPr>
          <p:grpSpPr>
            <a:xfrm>
              <a:off x="1600200" y="5410200"/>
              <a:ext cx="5913120" cy="1981200"/>
              <a:chOff x="1600200" y="5410200"/>
              <a:chExt cx="5913120" cy="1981200"/>
            </a:xfrm>
          </p:grpSpPr>
          <p:sp>
            <p:nvSpPr>
              <p:cNvPr id="3079" name="TextBox 6"/>
              <p:cNvSpPr txBox="1">
                <a:spLocks noChangeArrowheads="1"/>
              </p:cNvSpPr>
              <p:nvPr/>
            </p:nvSpPr>
            <p:spPr bwMode="auto">
              <a:xfrm>
                <a:off x="1600200" y="5410200"/>
                <a:ext cx="2103120" cy="180049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FontTx/>
                  <a:buNone/>
                </a:pPr>
                <a:r>
                  <a:rPr lang="en-US" altLang="en-US" sz="1200" b="1" dirty="0">
                    <a:latin typeface="+mn-lt"/>
                    <a:ea typeface="Cambria" charset="0"/>
                    <a:cs typeface="Arial" panose="020B0604020202020204" pitchFamily="34" charset="0"/>
                  </a:rPr>
                  <a:t>Flowers or flower buds</a:t>
                </a:r>
                <a:endParaRPr lang="en-US" altLang="en-US" sz="1200" dirty="0">
                  <a:latin typeface="+mn-lt"/>
                  <a:ea typeface="Cambria" charset="0"/>
                  <a:cs typeface="Arial" panose="020B0604020202020204" pitchFamily="34" charset="0"/>
                </a:endParaRPr>
              </a:p>
              <a:p>
                <a:pPr eaLnBrk="1" hangingPunct="1">
                  <a:spcBef>
                    <a:spcPct val="0"/>
                  </a:spcBef>
                  <a:buFontTx/>
                  <a:buNone/>
                </a:pPr>
                <a:r>
                  <a:rPr lang="en-US" sz="1100" dirty="0">
                    <a:latin typeface="+mn-lt"/>
                    <a:ea typeface="Cambria" charset="0"/>
                    <a:cs typeface="Arial" panose="020B0604020202020204" pitchFamily="34" charset="0"/>
                  </a:rPr>
                  <a:t>One or more fresh open or unopened flowers or flower buds are visible on the plant. Include flower buds or inflorescences that are swelling or expanding, but do not include those that are tightly closed and not actively growing (dormant). Also do not include wilted or dried flowers.</a:t>
                </a:r>
                <a:endParaRPr lang="en-US" altLang="en-US" sz="1100" dirty="0">
                  <a:latin typeface="+mn-lt"/>
                  <a:ea typeface="Cambria" charset="0"/>
                  <a:cs typeface="Arial" panose="020B0604020202020204" pitchFamily="34" charset="0"/>
                </a:endParaRPr>
              </a:p>
            </p:txBody>
          </p:sp>
          <p:sp>
            <p:nvSpPr>
              <p:cNvPr id="3103" name="TextBox 8"/>
              <p:cNvSpPr txBox="1">
                <a:spLocks noChangeArrowheads="1"/>
              </p:cNvSpPr>
              <p:nvPr/>
            </p:nvSpPr>
            <p:spPr bwMode="auto">
              <a:xfrm>
                <a:off x="5410200" y="5421630"/>
                <a:ext cx="2103120" cy="19697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FontTx/>
                  <a:buNone/>
                </a:pPr>
                <a:r>
                  <a:rPr lang="en-US" altLang="en-US" sz="1200" b="1" dirty="0">
                    <a:latin typeface="+mn-lt"/>
                    <a:ea typeface="Cambria" charset="0"/>
                    <a:cs typeface="Arial" panose="020B0604020202020204" pitchFamily="34" charset="0"/>
                  </a:rPr>
                  <a:t>Open flowers</a:t>
                </a:r>
                <a:endParaRPr lang="en-US" altLang="en-US" sz="1200" dirty="0">
                  <a:latin typeface="+mn-lt"/>
                  <a:ea typeface="Cambria" charset="0"/>
                  <a:cs typeface="Arial" panose="020B0604020202020204" pitchFamily="34" charset="0"/>
                </a:endParaRPr>
              </a:p>
              <a:p>
                <a:pPr eaLnBrk="1" hangingPunct="1">
                  <a:spcBef>
                    <a:spcPct val="0"/>
                  </a:spcBef>
                  <a:buFontTx/>
                  <a:buNone/>
                </a:pPr>
                <a:r>
                  <a:rPr lang="en-US" sz="1100" dirty="0">
                    <a:latin typeface="+mn-lt"/>
                    <a:ea typeface="Cambria" charset="0"/>
                    <a:cs typeface="Arial" panose="020B0604020202020204" pitchFamily="34" charset="0"/>
                  </a:rPr>
                  <a:t>One or more open, fresh flowers are visible on the plant. Flowers are considered "open" when the reproductive parts (male stamens or female pistils) are visible between or within unfolded or open flower parts (petals, floral tubes or sepals). Do not include wilted or dried flowers.</a:t>
                </a:r>
                <a:endParaRPr lang="en-US" altLang="en-US" sz="1100" b="1" dirty="0">
                  <a:latin typeface="+mn-lt"/>
                  <a:ea typeface="Cambria" charset="0"/>
                  <a:cs typeface="Arial" panose="020B0604020202020204" pitchFamily="34" charset="0"/>
                </a:endParaRPr>
              </a:p>
            </p:txBody>
          </p:sp>
        </p:grpSp>
        <p:pic>
          <p:nvPicPr>
            <p:cNvPr id="57" name="Picture 56"/>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3962400" y="5503340"/>
              <a:ext cx="1433996" cy="1435608"/>
            </a:xfrm>
            <a:prstGeom prst="rect">
              <a:avLst/>
            </a:prstGeom>
            <a:ln w="12700">
              <a:solidFill>
                <a:srgbClr val="000000"/>
              </a:solidFill>
            </a:ln>
          </p:spPr>
        </p:pic>
        <p:pic>
          <p:nvPicPr>
            <p:cNvPr id="68" name="Picture 67"/>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147872" y="5503695"/>
              <a:ext cx="1433996" cy="1435608"/>
            </a:xfrm>
            <a:prstGeom prst="rect">
              <a:avLst/>
            </a:prstGeom>
            <a:ln w="12700">
              <a:solidFill>
                <a:srgbClr val="000000"/>
              </a:solidFill>
            </a:ln>
          </p:spPr>
        </p:pic>
      </p:grpSp>
      <p:sp>
        <p:nvSpPr>
          <p:cNvPr id="34" name="TextBox 33">
            <a:extLst>
              <a:ext uri="{FF2B5EF4-FFF2-40B4-BE49-F238E27FC236}">
                <a16:creationId xmlns:a16="http://schemas.microsoft.com/office/drawing/2014/main" id="{B775F99B-0F7E-5E47-A5D4-9F7F99F1FC20}"/>
              </a:ext>
            </a:extLst>
          </p:cNvPr>
          <p:cNvSpPr txBox="1"/>
          <p:nvPr/>
        </p:nvSpPr>
        <p:spPr>
          <a:xfrm>
            <a:off x="103602" y="3711119"/>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35" name="TextBox 34">
            <a:extLst>
              <a:ext uri="{FF2B5EF4-FFF2-40B4-BE49-F238E27FC236}">
                <a16:creationId xmlns:a16="http://schemas.microsoft.com/office/drawing/2014/main" id="{E2784EC6-E2D2-E442-A32A-7316AAA2451F}"/>
              </a:ext>
            </a:extLst>
          </p:cNvPr>
          <p:cNvSpPr txBox="1"/>
          <p:nvPr/>
        </p:nvSpPr>
        <p:spPr>
          <a:xfrm>
            <a:off x="3908738" y="3705704"/>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36" name="TextBox 35">
            <a:extLst>
              <a:ext uri="{FF2B5EF4-FFF2-40B4-BE49-F238E27FC236}">
                <a16:creationId xmlns:a16="http://schemas.microsoft.com/office/drawing/2014/main" id="{95B3C0E6-2170-8248-9797-0BD168E27285}"/>
              </a:ext>
            </a:extLst>
          </p:cNvPr>
          <p:cNvSpPr txBox="1"/>
          <p:nvPr/>
        </p:nvSpPr>
        <p:spPr>
          <a:xfrm>
            <a:off x="94357" y="6514019"/>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37" name="TextBox 36">
            <a:extLst>
              <a:ext uri="{FF2B5EF4-FFF2-40B4-BE49-F238E27FC236}">
                <a16:creationId xmlns:a16="http://schemas.microsoft.com/office/drawing/2014/main" id="{5A1418F6-AFCA-2D4F-AACE-F8FF6F1D8832}"/>
              </a:ext>
            </a:extLst>
          </p:cNvPr>
          <p:cNvSpPr txBox="1"/>
          <p:nvPr/>
        </p:nvSpPr>
        <p:spPr>
          <a:xfrm>
            <a:off x="3908738" y="6514019"/>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Tree>
  </p:cSld>
  <p:clrMapOvr>
    <a:masterClrMapping/>
  </p:clrMapOvr>
</p:sld>
</file>

<file path=ppt/theme/theme1.xml><?xml version="1.0" encoding="utf-8"?>
<a:theme xmlns:a="http://schemas.openxmlformats.org/drawingml/2006/main" name="Office Theme">
  <a:themeElements>
    <a:clrScheme name="Custom 2">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F6600"/>
      </a:hlink>
      <a:folHlink>
        <a:srgbClr val="660066"/>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USA-NPN- mapleleaf viburnum" id="{202B7313-769E-C24E-8053-8A8864C697C0}" vid="{1C2DA964-A2F7-A04C-8810-2754B60ED6E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photo guide template</Template>
  <TotalTime>1188</TotalTime>
  <Words>446</Words>
  <Application>Microsoft Macintosh PowerPoint</Application>
  <PresentationFormat>Custom</PresentationFormat>
  <Paragraphs>41</Paragraphs>
  <Slides>2</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Cambria</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Denny, Ellen G - (edenny)</cp:lastModifiedBy>
  <cp:revision>92</cp:revision>
  <cp:lastPrinted>2017-06-26T21:14:38Z</cp:lastPrinted>
  <dcterms:created xsi:type="dcterms:W3CDTF">2017-02-26T20:54:12Z</dcterms:created>
  <dcterms:modified xsi:type="dcterms:W3CDTF">2025-05-30T20:42:49Z</dcterms:modified>
</cp:coreProperties>
</file>