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256" r:id="rId2"/>
    <p:sldId id="257" r:id="rId3"/>
  </p:sldIdLst>
  <p:sldSz cx="7772400" cy="10058400"/>
  <p:notesSz cx="6934200" cy="9220200"/>
  <p:defaultTextStyle>
    <a:defPPr>
      <a:defRPr lang="en-US"/>
    </a:defPPr>
    <a:lvl1pPr algn="l" rtl="0" fontAlgn="base">
      <a:spcBef>
        <a:spcPct val="0"/>
      </a:spcBef>
      <a:spcAft>
        <a:spcPct val="0"/>
      </a:spcAft>
      <a:defRPr kern="1200">
        <a:solidFill>
          <a:schemeClr val="tx1"/>
        </a:solidFill>
        <a:latin typeface="Calibri" charset="0"/>
        <a:ea typeface="MS PGothic" charset="-128"/>
        <a:cs typeface="+mn-cs"/>
      </a:defRPr>
    </a:lvl1pPr>
    <a:lvl2pPr marL="457200" algn="l" rtl="0" fontAlgn="base">
      <a:spcBef>
        <a:spcPct val="0"/>
      </a:spcBef>
      <a:spcAft>
        <a:spcPct val="0"/>
      </a:spcAft>
      <a:defRPr kern="1200">
        <a:solidFill>
          <a:schemeClr val="tx1"/>
        </a:solidFill>
        <a:latin typeface="Calibri" charset="0"/>
        <a:ea typeface="MS PGothic" charset="-128"/>
        <a:cs typeface="+mn-cs"/>
      </a:defRPr>
    </a:lvl2pPr>
    <a:lvl3pPr marL="914400" algn="l" rtl="0" fontAlgn="base">
      <a:spcBef>
        <a:spcPct val="0"/>
      </a:spcBef>
      <a:spcAft>
        <a:spcPct val="0"/>
      </a:spcAft>
      <a:defRPr kern="1200">
        <a:solidFill>
          <a:schemeClr val="tx1"/>
        </a:solidFill>
        <a:latin typeface="Calibri" charset="0"/>
        <a:ea typeface="MS PGothic" charset="-128"/>
        <a:cs typeface="+mn-cs"/>
      </a:defRPr>
    </a:lvl3pPr>
    <a:lvl4pPr marL="1371600" algn="l" rtl="0" fontAlgn="base">
      <a:spcBef>
        <a:spcPct val="0"/>
      </a:spcBef>
      <a:spcAft>
        <a:spcPct val="0"/>
      </a:spcAft>
      <a:defRPr kern="1200">
        <a:solidFill>
          <a:schemeClr val="tx1"/>
        </a:solidFill>
        <a:latin typeface="Calibri" charset="0"/>
        <a:ea typeface="MS PGothic" charset="-128"/>
        <a:cs typeface="+mn-cs"/>
      </a:defRPr>
    </a:lvl4pPr>
    <a:lvl5pPr marL="1828800" algn="l" rtl="0" fontAlgn="base">
      <a:spcBef>
        <a:spcPct val="0"/>
      </a:spcBef>
      <a:spcAft>
        <a:spcPct val="0"/>
      </a:spcAft>
      <a:defRPr kern="1200">
        <a:solidFill>
          <a:schemeClr val="tx1"/>
        </a:solidFill>
        <a:latin typeface="Calibri" charset="0"/>
        <a:ea typeface="MS PGothic" charset="-128"/>
        <a:cs typeface="+mn-cs"/>
      </a:defRPr>
    </a:lvl5pPr>
    <a:lvl6pPr marL="2286000" algn="l" defTabSz="914400" rtl="0" eaLnBrk="1" latinLnBrk="0" hangingPunct="1">
      <a:defRPr kern="1200">
        <a:solidFill>
          <a:schemeClr val="tx1"/>
        </a:solidFill>
        <a:latin typeface="Calibri" charset="0"/>
        <a:ea typeface="MS PGothic" charset="-128"/>
        <a:cs typeface="+mn-cs"/>
      </a:defRPr>
    </a:lvl6pPr>
    <a:lvl7pPr marL="2743200" algn="l" defTabSz="914400" rtl="0" eaLnBrk="1" latinLnBrk="0" hangingPunct="1">
      <a:defRPr kern="1200">
        <a:solidFill>
          <a:schemeClr val="tx1"/>
        </a:solidFill>
        <a:latin typeface="Calibri" charset="0"/>
        <a:ea typeface="MS PGothic" charset="-128"/>
        <a:cs typeface="+mn-cs"/>
      </a:defRPr>
    </a:lvl7pPr>
    <a:lvl8pPr marL="3200400" algn="l" defTabSz="914400" rtl="0" eaLnBrk="1" latinLnBrk="0" hangingPunct="1">
      <a:defRPr kern="1200">
        <a:solidFill>
          <a:schemeClr val="tx1"/>
        </a:solidFill>
        <a:latin typeface="Calibri" charset="0"/>
        <a:ea typeface="MS PGothic" charset="-128"/>
        <a:cs typeface="+mn-cs"/>
      </a:defRPr>
    </a:lvl8pPr>
    <a:lvl9pPr marL="3657600" algn="l" defTabSz="914400" rtl="0" eaLnBrk="1" latinLnBrk="0" hangingPunct="1">
      <a:defRPr kern="1200">
        <a:solidFill>
          <a:schemeClr val="tx1"/>
        </a:solidFill>
        <a:latin typeface="Calibri" charset="0"/>
        <a:ea typeface="MS PGothic" charset="-128"/>
        <a:cs typeface="+mn-cs"/>
      </a:defRPr>
    </a:lvl9pPr>
  </p:defaultTextStyle>
  <p:extLst>
    <p:ext uri="{EFAFB233-063F-42B5-8137-9DF3F51BA10A}">
      <p15:sldGuideLst xmlns:p15="http://schemas.microsoft.com/office/powerpoint/2012/main">
        <p15:guide id="2" pos="96" userDrawn="1">
          <p15:clr>
            <a:srgbClr val="A4A3A4"/>
          </p15:clr>
        </p15:guide>
        <p15:guide id="3" orient="horz" pos="40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00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038"/>
    <p:restoredTop sz="94549"/>
  </p:normalViewPr>
  <p:slideViewPr>
    <p:cSldViewPr>
      <p:cViewPr varScale="1">
        <p:scale>
          <a:sx n="77" d="100"/>
          <a:sy n="77" d="100"/>
        </p:scale>
        <p:origin x="3224" y="184"/>
      </p:cViewPr>
      <p:guideLst>
        <p:guide pos="96"/>
        <p:guide orient="horz" pos="40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05138" cy="461963"/>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27475" y="0"/>
            <a:ext cx="3005138" cy="461963"/>
          </a:xfrm>
          <a:prstGeom prst="rect">
            <a:avLst/>
          </a:prstGeom>
        </p:spPr>
        <p:txBody>
          <a:bodyPr vert="horz" lIns="91440" tIns="45720" rIns="91440" bIns="45720" rtlCol="0"/>
          <a:lstStyle>
            <a:lvl1pPr algn="r">
              <a:defRPr sz="1200"/>
            </a:lvl1pPr>
          </a:lstStyle>
          <a:p>
            <a:fld id="{9686EC4B-B657-2F49-9D3E-D5B77EB34DC8}" type="datetimeFigureOut">
              <a:rPr lang="en-US" smtClean="0"/>
              <a:t>5/30/25</a:t>
            </a:fld>
            <a:endParaRPr lang="en-US"/>
          </a:p>
        </p:txBody>
      </p:sp>
      <p:sp>
        <p:nvSpPr>
          <p:cNvPr id="4" name="Slide Image Placeholder 3"/>
          <p:cNvSpPr>
            <a:spLocks noGrp="1" noRot="1" noChangeAspect="1"/>
          </p:cNvSpPr>
          <p:nvPr>
            <p:ph type="sldImg" idx="2"/>
          </p:nvPr>
        </p:nvSpPr>
        <p:spPr>
          <a:xfrm>
            <a:off x="2265363" y="1152525"/>
            <a:ext cx="2403475" cy="31115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93738" y="4437063"/>
            <a:ext cx="5546725" cy="363061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758238"/>
            <a:ext cx="3005138" cy="46196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27475" y="8758238"/>
            <a:ext cx="3005138" cy="461962"/>
          </a:xfrm>
          <a:prstGeom prst="rect">
            <a:avLst/>
          </a:prstGeom>
        </p:spPr>
        <p:txBody>
          <a:bodyPr vert="horz" lIns="91440" tIns="45720" rIns="91440" bIns="45720" rtlCol="0" anchor="b"/>
          <a:lstStyle>
            <a:lvl1pPr algn="r">
              <a:defRPr sz="1200"/>
            </a:lvl1pPr>
          </a:lstStyle>
          <a:p>
            <a:fld id="{F4FE70F9-C939-A943-A388-AB74CB7A3AA6}" type="slidenum">
              <a:rPr lang="en-US" smtClean="0"/>
              <a:t>‹#›</a:t>
            </a:fld>
            <a:endParaRPr lang="en-US"/>
          </a:p>
        </p:txBody>
      </p:sp>
    </p:spTree>
    <p:extLst>
      <p:ext uri="{BB962C8B-B14F-4D97-AF65-F5344CB8AC3E}">
        <p14:creationId xmlns:p14="http://schemas.microsoft.com/office/powerpoint/2010/main" val="10063585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4FE70F9-C939-A943-A388-AB74CB7A3AA6}" type="slidenum">
              <a:rPr lang="en-US" smtClean="0"/>
              <a:t>1</a:t>
            </a:fld>
            <a:endParaRPr lang="en-US"/>
          </a:p>
        </p:txBody>
      </p:sp>
    </p:spTree>
    <p:extLst>
      <p:ext uri="{BB962C8B-B14F-4D97-AF65-F5344CB8AC3E}">
        <p14:creationId xmlns:p14="http://schemas.microsoft.com/office/powerpoint/2010/main" val="2866099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4FE70F9-C939-A943-A388-AB74CB7A3AA6}" type="slidenum">
              <a:rPr lang="en-US" smtClean="0"/>
              <a:t>2</a:t>
            </a:fld>
            <a:endParaRPr lang="en-US"/>
          </a:p>
        </p:txBody>
      </p:sp>
    </p:spTree>
    <p:extLst>
      <p:ext uri="{BB962C8B-B14F-4D97-AF65-F5344CB8AC3E}">
        <p14:creationId xmlns:p14="http://schemas.microsoft.com/office/powerpoint/2010/main" val="2676815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82930" y="3124624"/>
            <a:ext cx="6606540" cy="2156037"/>
          </a:xfrm>
        </p:spPr>
        <p:txBody>
          <a:bodyPr/>
          <a:lstStyle/>
          <a:p>
            <a:r>
              <a:rPr lang="en-US"/>
              <a:t>Click to edit Master title style</a:t>
            </a:r>
          </a:p>
        </p:txBody>
      </p:sp>
      <p:sp>
        <p:nvSpPr>
          <p:cNvPr id="3" name="Subtitle 2"/>
          <p:cNvSpPr>
            <a:spLocks noGrp="1"/>
          </p:cNvSpPr>
          <p:nvPr>
            <p:ph type="subTitle" idx="1"/>
          </p:nvPr>
        </p:nvSpPr>
        <p:spPr>
          <a:xfrm>
            <a:off x="1165860" y="5699760"/>
            <a:ext cx="5440680" cy="257048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420D5FA3-1D06-8E4D-8C96-C25A835CF8D1}"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068C195B-8DA8-4C47-AD6B-7DF6ACECA023}" type="slidenum">
              <a:rPr lang="en-US" altLang="en-US"/>
              <a:pPr/>
              <a:t>‹#›</a:t>
            </a:fld>
            <a:endParaRPr lang="en-US" altLang="en-US"/>
          </a:p>
        </p:txBody>
      </p:sp>
    </p:spTree>
    <p:extLst>
      <p:ext uri="{BB962C8B-B14F-4D97-AF65-F5344CB8AC3E}">
        <p14:creationId xmlns:p14="http://schemas.microsoft.com/office/powerpoint/2010/main" val="415812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1530DFDB-7278-354A-AD07-88DF9F4FC086}"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56E35967-B37A-BD4D-8FC4-AB5092D735DE}" type="slidenum">
              <a:rPr lang="en-US" altLang="en-US"/>
              <a:pPr/>
              <a:t>‹#›</a:t>
            </a:fld>
            <a:endParaRPr lang="en-US" altLang="en-US"/>
          </a:p>
        </p:txBody>
      </p:sp>
    </p:spTree>
    <p:extLst>
      <p:ext uri="{BB962C8B-B14F-4D97-AF65-F5344CB8AC3E}">
        <p14:creationId xmlns:p14="http://schemas.microsoft.com/office/powerpoint/2010/main" val="9234464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13966" y="6463454"/>
            <a:ext cx="6606540" cy="199771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613966" y="4263180"/>
            <a:ext cx="6606540" cy="220027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A424772D-5739-5646-8957-D6DCB1D67514}"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C8D49F3D-08C7-A646-BFBC-15161134A07A}" type="slidenum">
              <a:rPr lang="en-US" altLang="en-US"/>
              <a:pPr/>
              <a:t>‹#›</a:t>
            </a:fld>
            <a:endParaRPr lang="en-US" altLang="en-US"/>
          </a:p>
        </p:txBody>
      </p:sp>
    </p:spTree>
    <p:extLst>
      <p:ext uri="{BB962C8B-B14F-4D97-AF65-F5344CB8AC3E}">
        <p14:creationId xmlns:p14="http://schemas.microsoft.com/office/powerpoint/2010/main" val="5008909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30597" y="3441277"/>
            <a:ext cx="2907903" cy="973709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368040" y="3441277"/>
            <a:ext cx="2907904" cy="973709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F91437D5-AE86-6849-A0C8-2D0B38AA7B7A}" type="datetimeFigureOut">
              <a:rPr lang="en-US" altLang="en-US"/>
              <a:pPr>
                <a:defRPr/>
              </a:pPr>
              <a:t>5/30/25</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5BE85261-8AE5-3747-9FC7-81E1AC7EA895}" type="slidenum">
              <a:rPr lang="en-US" altLang="en-US"/>
              <a:pPr/>
              <a:t>‹#›</a:t>
            </a:fld>
            <a:endParaRPr lang="en-US" altLang="en-US"/>
          </a:p>
        </p:txBody>
      </p:sp>
    </p:spTree>
    <p:extLst>
      <p:ext uri="{BB962C8B-B14F-4D97-AF65-F5344CB8AC3E}">
        <p14:creationId xmlns:p14="http://schemas.microsoft.com/office/powerpoint/2010/main" val="3388382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8620" y="402802"/>
            <a:ext cx="6995160" cy="1676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388620" y="2251499"/>
            <a:ext cx="3434160" cy="93831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88620" y="3189817"/>
            <a:ext cx="3434160" cy="579522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948272" y="2251499"/>
            <a:ext cx="3435509" cy="93831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948272" y="3189817"/>
            <a:ext cx="3435509" cy="579522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1B6444A1-093C-CD42-865A-D086B4922B4E}" type="datetimeFigureOut">
              <a:rPr lang="en-US" altLang="en-US"/>
              <a:pPr>
                <a:defRPr/>
              </a:pPr>
              <a:t>5/30/25</a:t>
            </a:fld>
            <a:endParaRPr lang="en-US" alt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fld id="{14B47239-3C7B-0140-A929-2B309D4FD917}" type="slidenum">
              <a:rPr lang="en-US" altLang="en-US"/>
              <a:pPr/>
              <a:t>‹#›</a:t>
            </a:fld>
            <a:endParaRPr lang="en-US" altLang="en-US"/>
          </a:p>
        </p:txBody>
      </p:sp>
    </p:spTree>
    <p:extLst>
      <p:ext uri="{BB962C8B-B14F-4D97-AF65-F5344CB8AC3E}">
        <p14:creationId xmlns:p14="http://schemas.microsoft.com/office/powerpoint/2010/main" val="18750506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87B4706D-984D-C242-910F-6D81D708A4A9}" type="datetimeFigureOut">
              <a:rPr lang="en-US" altLang="en-US"/>
              <a:pPr>
                <a:defRPr/>
              </a:pPr>
              <a:t>5/30/25</a:t>
            </a:fld>
            <a:endParaRPr lang="en-US" alt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44F0227B-3753-434B-9702-D49628A5914A}" type="slidenum">
              <a:rPr lang="en-US" altLang="en-US"/>
              <a:pPr/>
              <a:t>‹#›</a:t>
            </a:fld>
            <a:endParaRPr lang="en-US" altLang="en-US"/>
          </a:p>
        </p:txBody>
      </p:sp>
    </p:spTree>
    <p:extLst>
      <p:ext uri="{BB962C8B-B14F-4D97-AF65-F5344CB8AC3E}">
        <p14:creationId xmlns:p14="http://schemas.microsoft.com/office/powerpoint/2010/main" val="18010872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D7108235-6BCB-5846-8917-74F472CC6339}" type="datetimeFigureOut">
              <a:rPr lang="en-US" altLang="en-US"/>
              <a:pPr>
                <a:defRPr/>
              </a:pPr>
              <a:t>5/30/25</a:t>
            </a:fld>
            <a:endParaRPr lang="en-US" alt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E4B4AE9C-F552-4C40-8E98-27B1840F36AF}" type="slidenum">
              <a:rPr lang="en-US" altLang="en-US"/>
              <a:pPr/>
              <a:t>‹#›</a:t>
            </a:fld>
            <a:endParaRPr lang="en-US" altLang="en-US"/>
          </a:p>
        </p:txBody>
      </p:sp>
    </p:spTree>
    <p:extLst>
      <p:ext uri="{BB962C8B-B14F-4D97-AF65-F5344CB8AC3E}">
        <p14:creationId xmlns:p14="http://schemas.microsoft.com/office/powerpoint/2010/main" val="20907171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88620" y="400473"/>
            <a:ext cx="2557066" cy="170434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038792" y="400474"/>
            <a:ext cx="4344988" cy="858456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88620" y="2104814"/>
            <a:ext cx="2557066" cy="688022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001CE91C-FC21-4143-A0A1-6548219A6D90}" type="datetimeFigureOut">
              <a:rPr lang="en-US" altLang="en-US"/>
              <a:pPr>
                <a:defRPr/>
              </a:pPr>
              <a:t>5/30/25</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4F21B908-7255-0D40-A65A-B543676E718A}" type="slidenum">
              <a:rPr lang="en-US" altLang="en-US"/>
              <a:pPr/>
              <a:t>‹#›</a:t>
            </a:fld>
            <a:endParaRPr lang="en-US" altLang="en-US"/>
          </a:p>
        </p:txBody>
      </p:sp>
    </p:spTree>
    <p:extLst>
      <p:ext uri="{BB962C8B-B14F-4D97-AF65-F5344CB8AC3E}">
        <p14:creationId xmlns:p14="http://schemas.microsoft.com/office/powerpoint/2010/main" val="15565145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23445" y="7040880"/>
            <a:ext cx="4663440" cy="831216"/>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523445" y="898737"/>
            <a:ext cx="4663440" cy="603504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Drag picture to placeholder or click icon to add</a:t>
            </a:r>
          </a:p>
        </p:txBody>
      </p:sp>
      <p:sp>
        <p:nvSpPr>
          <p:cNvPr id="4" name="Text Placeholder 3"/>
          <p:cNvSpPr>
            <a:spLocks noGrp="1"/>
          </p:cNvSpPr>
          <p:nvPr>
            <p:ph type="body" sz="half" idx="2"/>
          </p:nvPr>
        </p:nvSpPr>
        <p:spPr>
          <a:xfrm>
            <a:off x="1523445" y="7872096"/>
            <a:ext cx="4663440" cy="118046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91791716-011C-954F-B46F-EF4862A90881}" type="datetimeFigureOut">
              <a:rPr lang="en-US" altLang="en-US"/>
              <a:pPr>
                <a:defRPr/>
              </a:pPr>
              <a:t>5/30/25</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55D0EF7B-7988-044D-B272-08AC5426C149}" type="slidenum">
              <a:rPr lang="en-US" altLang="en-US"/>
              <a:pPr/>
              <a:t>‹#›</a:t>
            </a:fld>
            <a:endParaRPr lang="en-US" altLang="en-US"/>
          </a:p>
        </p:txBody>
      </p:sp>
    </p:spTree>
    <p:extLst>
      <p:ext uri="{BB962C8B-B14F-4D97-AF65-F5344CB8AC3E}">
        <p14:creationId xmlns:p14="http://schemas.microsoft.com/office/powerpoint/2010/main" val="18421074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96CF99E5-2B2E-BF47-8D07-51A7E46C9C26}"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D82018BB-A2C5-164D-B2A9-8A83BDA29876}" type="slidenum">
              <a:rPr lang="en-US" altLang="en-US"/>
              <a:pPr/>
              <a:t>‹#›</a:t>
            </a:fld>
            <a:endParaRPr lang="en-US" altLang="en-US"/>
          </a:p>
        </p:txBody>
      </p:sp>
    </p:spTree>
    <p:extLst>
      <p:ext uri="{BB962C8B-B14F-4D97-AF65-F5344CB8AC3E}">
        <p14:creationId xmlns:p14="http://schemas.microsoft.com/office/powerpoint/2010/main" val="289632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790281" y="591397"/>
            <a:ext cx="1485662" cy="1258697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30598" y="591397"/>
            <a:ext cx="4330144" cy="1258697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744E7CC7-A0E1-BD4F-AFC8-EE5E5E1D25E9}"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9BC9FD50-5E8C-1A44-8842-C9CA9AB0702B}" type="slidenum">
              <a:rPr lang="en-US" altLang="en-US"/>
              <a:pPr/>
              <a:t>‹#›</a:t>
            </a:fld>
            <a:endParaRPr lang="en-US" altLang="en-US"/>
          </a:p>
        </p:txBody>
      </p:sp>
    </p:spTree>
    <p:extLst>
      <p:ext uri="{BB962C8B-B14F-4D97-AF65-F5344CB8AC3E}">
        <p14:creationId xmlns:p14="http://schemas.microsoft.com/office/powerpoint/2010/main" val="1454542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388938" y="403225"/>
            <a:ext cx="6994525"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388938" y="2346325"/>
            <a:ext cx="6994525" cy="663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388938" y="9323388"/>
            <a:ext cx="1812925" cy="534987"/>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Calibri" pitchFamily="34" charset="0"/>
                <a:ea typeface="MS PGothic" pitchFamily="34" charset="-128"/>
              </a:defRPr>
            </a:lvl1pPr>
          </a:lstStyle>
          <a:p>
            <a:pPr>
              <a:defRPr/>
            </a:pPr>
            <a:fld id="{5311DF91-03BD-6F41-BD86-5DA55BC7FEF8}" type="datetimeFigureOut">
              <a:rPr lang="en-US" altLang="en-US"/>
              <a:pPr>
                <a:defRPr/>
              </a:pPr>
              <a:t>5/30/25</a:t>
            </a:fld>
            <a:endParaRPr lang="en-US" altLang="en-US"/>
          </a:p>
        </p:txBody>
      </p:sp>
      <p:sp>
        <p:nvSpPr>
          <p:cNvPr id="5" name="Footer Placeholder 4"/>
          <p:cNvSpPr>
            <a:spLocks noGrp="1"/>
          </p:cNvSpPr>
          <p:nvPr>
            <p:ph type="ftr" sz="quarter" idx="3"/>
          </p:nvPr>
        </p:nvSpPr>
        <p:spPr>
          <a:xfrm>
            <a:off x="2655888" y="9323388"/>
            <a:ext cx="2460625" cy="53498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defRPr>
            </a:lvl1pPr>
          </a:lstStyle>
          <a:p>
            <a:pPr>
              <a:defRPr/>
            </a:pPr>
            <a:endParaRPr lang="en-US"/>
          </a:p>
        </p:txBody>
      </p:sp>
      <p:sp>
        <p:nvSpPr>
          <p:cNvPr id="6" name="Slide Number Placeholder 5"/>
          <p:cNvSpPr>
            <a:spLocks noGrp="1"/>
          </p:cNvSpPr>
          <p:nvPr>
            <p:ph type="sldNum" sz="quarter" idx="4"/>
          </p:nvPr>
        </p:nvSpPr>
        <p:spPr>
          <a:xfrm>
            <a:off x="5570538" y="9323388"/>
            <a:ext cx="1812925" cy="534987"/>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8DB14E99-A562-A341-97D1-DD4A376C7BF2}"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S PGothic" pitchFamily="34" charset="-128"/>
          <a:cs typeface="+mj-cs"/>
        </a:defRPr>
      </a:lvl1pPr>
      <a:lvl2pPr algn="ctr" rtl="0" eaLnBrk="1" fontAlgn="base" hangingPunct="1">
        <a:spcBef>
          <a:spcPct val="0"/>
        </a:spcBef>
        <a:spcAft>
          <a:spcPct val="0"/>
        </a:spcAft>
        <a:defRPr sz="4400">
          <a:solidFill>
            <a:schemeClr val="tx1"/>
          </a:solidFill>
          <a:latin typeface="Calibri" pitchFamily="34" charset="0"/>
          <a:ea typeface="MS PGothic" pitchFamily="34" charset="-128"/>
        </a:defRPr>
      </a:lvl2pPr>
      <a:lvl3pPr algn="ctr" rtl="0" eaLnBrk="1" fontAlgn="base" hangingPunct="1">
        <a:spcBef>
          <a:spcPct val="0"/>
        </a:spcBef>
        <a:spcAft>
          <a:spcPct val="0"/>
        </a:spcAft>
        <a:defRPr sz="4400">
          <a:solidFill>
            <a:schemeClr val="tx1"/>
          </a:solidFill>
          <a:latin typeface="Calibri" pitchFamily="34" charset="0"/>
          <a:ea typeface="MS PGothic" pitchFamily="34" charset="-128"/>
        </a:defRPr>
      </a:lvl3pPr>
      <a:lvl4pPr algn="ctr" rtl="0" eaLnBrk="1" fontAlgn="base" hangingPunct="1">
        <a:spcBef>
          <a:spcPct val="0"/>
        </a:spcBef>
        <a:spcAft>
          <a:spcPct val="0"/>
        </a:spcAft>
        <a:defRPr sz="4400">
          <a:solidFill>
            <a:schemeClr val="tx1"/>
          </a:solidFill>
          <a:latin typeface="Calibri" pitchFamily="34" charset="0"/>
          <a:ea typeface="MS PGothic" pitchFamily="34" charset="-128"/>
        </a:defRPr>
      </a:lvl4pPr>
      <a:lvl5pPr algn="ctr" rtl="0" eaLnBrk="1" fontAlgn="base" hangingPunct="1">
        <a:spcBef>
          <a:spcPct val="0"/>
        </a:spcBef>
        <a:spcAft>
          <a:spcPct val="0"/>
        </a:spcAft>
        <a:defRPr sz="4400">
          <a:solidFill>
            <a:schemeClr val="tx1"/>
          </a:solidFill>
          <a:latin typeface="Calibri" pitchFamily="34" charset="0"/>
          <a:ea typeface="MS PGothic" pitchFamily="34" charset="-128"/>
        </a:defRPr>
      </a:lvl5pPr>
      <a:lvl6pPr marL="457200" algn="ctr" rtl="0" eaLnBrk="1" fontAlgn="base" hangingPunct="1">
        <a:spcBef>
          <a:spcPct val="0"/>
        </a:spcBef>
        <a:spcAft>
          <a:spcPct val="0"/>
        </a:spcAft>
        <a:defRPr sz="4400">
          <a:solidFill>
            <a:schemeClr val="tx1"/>
          </a:solidFill>
          <a:latin typeface="Calibri" pitchFamily="34" charset="0"/>
          <a:ea typeface="MS PGothic" pitchFamily="34" charset="-128"/>
        </a:defRPr>
      </a:lvl6pPr>
      <a:lvl7pPr marL="914400" algn="ctr" rtl="0" eaLnBrk="1" fontAlgn="base" hangingPunct="1">
        <a:spcBef>
          <a:spcPct val="0"/>
        </a:spcBef>
        <a:spcAft>
          <a:spcPct val="0"/>
        </a:spcAft>
        <a:defRPr sz="4400">
          <a:solidFill>
            <a:schemeClr val="tx1"/>
          </a:solidFill>
          <a:latin typeface="Calibri" pitchFamily="34" charset="0"/>
          <a:ea typeface="MS PGothic" pitchFamily="34" charset="-128"/>
        </a:defRPr>
      </a:lvl7pPr>
      <a:lvl8pPr marL="1371600" algn="ctr" rtl="0" eaLnBrk="1" fontAlgn="base" hangingPunct="1">
        <a:spcBef>
          <a:spcPct val="0"/>
        </a:spcBef>
        <a:spcAft>
          <a:spcPct val="0"/>
        </a:spcAft>
        <a:defRPr sz="4400">
          <a:solidFill>
            <a:schemeClr val="tx1"/>
          </a:solidFill>
          <a:latin typeface="Calibri" pitchFamily="34" charset="0"/>
          <a:ea typeface="MS PGothic" pitchFamily="34" charset="-128"/>
        </a:defRPr>
      </a:lvl8pPr>
      <a:lvl9pPr marL="1828800" algn="ctr" rtl="0" eaLnBrk="1" fontAlgn="base" hangingPunct="1">
        <a:spcBef>
          <a:spcPct val="0"/>
        </a:spcBef>
        <a:spcAft>
          <a:spcPct val="0"/>
        </a:spcAft>
        <a:defRPr sz="4400">
          <a:solidFill>
            <a:schemeClr val="tx1"/>
          </a:solidFill>
          <a:latin typeface="Calibri" pitchFamily="34" charset="0"/>
          <a:ea typeface="MS PGothic" pitchFamily="34" charset="-128"/>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S PGothic" pitchFamily="34" charset="-128"/>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S PGothic" pitchFamily="34" charset="-128"/>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S PGothic" pitchFamily="34" charset="-128"/>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S PGothic" pitchFamily="34" charset="-128"/>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S PGothic" pitchFamily="34" charset="-128"/>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3">
            <a:extLst>
              <a:ext uri="{28A0092B-C50C-407E-A947-70E740481C1C}">
                <a14:useLocalDpi xmlns:a14="http://schemas.microsoft.com/office/drawing/2010/main" val="0"/>
              </a:ext>
            </a:extLst>
          </a:blip>
          <a:srcRect t="-1" r="7204" b="76899"/>
          <a:stretch/>
        </p:blipFill>
        <p:spPr>
          <a:xfrm>
            <a:off x="0" y="0"/>
            <a:ext cx="7696200" cy="1907502"/>
          </a:xfrm>
          <a:prstGeom prst="rect">
            <a:avLst/>
          </a:prstGeom>
        </p:spPr>
      </p:pic>
      <p:pic>
        <p:nvPicPr>
          <p:cNvPr id="4" name="Picture 3"/>
          <p:cNvPicPr>
            <a:picLocks noChangeAspect="1"/>
          </p:cNvPicPr>
          <p:nvPr/>
        </p:nvPicPr>
        <p:blipFill rotWithShape="1">
          <a:blip r:embed="rId4">
            <a:extLst>
              <a:ext uri="{28A0092B-C50C-407E-A947-70E740481C1C}">
                <a14:useLocalDpi xmlns:a14="http://schemas.microsoft.com/office/drawing/2010/main" val="0"/>
              </a:ext>
            </a:extLst>
          </a:blip>
          <a:srcRect t="13605" b="30034"/>
          <a:stretch/>
        </p:blipFill>
        <p:spPr>
          <a:xfrm>
            <a:off x="4186648" y="6858000"/>
            <a:ext cx="3357152" cy="2389539"/>
          </a:xfrm>
          <a:prstGeom prst="rect">
            <a:avLst/>
          </a:prstGeom>
          <a:ln w="12700">
            <a:solidFill>
              <a:schemeClr val="tx1"/>
            </a:solidFill>
          </a:ln>
        </p:spPr>
      </p:pic>
      <p:sp>
        <p:nvSpPr>
          <p:cNvPr id="18" name="TextBox 39"/>
          <p:cNvSpPr txBox="1">
            <a:spLocks noChangeArrowheads="1"/>
          </p:cNvSpPr>
          <p:nvPr/>
        </p:nvSpPr>
        <p:spPr bwMode="auto">
          <a:xfrm>
            <a:off x="6539255" y="9553545"/>
            <a:ext cx="114486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a:buNone/>
            </a:pPr>
            <a:r>
              <a:rPr lang="en-US" sz="700" dirty="0"/>
              <a:t>Last updated: Month YYYY</a:t>
            </a:r>
          </a:p>
        </p:txBody>
      </p:sp>
      <p:cxnSp>
        <p:nvCxnSpPr>
          <p:cNvPr id="22" name="Straight Connector 21"/>
          <p:cNvCxnSpPr/>
          <p:nvPr/>
        </p:nvCxnSpPr>
        <p:spPr>
          <a:xfrm>
            <a:off x="7319" y="9533136"/>
            <a:ext cx="7688881" cy="12273"/>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85097" y="1905000"/>
            <a:ext cx="7603421"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173736" y="7696200"/>
            <a:ext cx="3911680" cy="1600438"/>
          </a:xfrm>
          <a:prstGeom prst="rect">
            <a:avLst/>
          </a:prstGeom>
          <a:noFill/>
        </p:spPr>
        <p:txBody>
          <a:bodyPr wrap="square" rtlCol="0">
            <a:spAutoFit/>
          </a:bodyPr>
          <a:lstStyle/>
          <a:p>
            <a:r>
              <a:rPr lang="en-US" sz="1400" dirty="0">
                <a:latin typeface="+mn-lt"/>
                <a:cs typeface="Arial" panose="020B0604020202020204" pitchFamily="34" charset="0"/>
              </a:rPr>
              <a:t>Be aware there is variation from individual to individual within a species, so your plant may not look exactly like the one pictured. If you are uncertain whether or not a </a:t>
            </a:r>
            <a:r>
              <a:rPr lang="en-US" sz="1400" dirty="0" err="1">
                <a:latin typeface="+mn-lt"/>
                <a:cs typeface="Arial" panose="020B0604020202020204" pitchFamily="34" charset="0"/>
              </a:rPr>
              <a:t>phenophase</a:t>
            </a:r>
            <a:r>
              <a:rPr lang="en-US" sz="1400" dirty="0">
                <a:latin typeface="+mn-lt"/>
                <a:cs typeface="Arial" panose="020B0604020202020204" pitchFamily="34" charset="0"/>
              </a:rPr>
              <a:t> is occurring, report a “?” for its status until it becomes clear what you are observing after subsequent visits. </a:t>
            </a:r>
            <a:endParaRPr lang="en-US" sz="1400" dirty="0">
              <a:latin typeface="+mn-lt"/>
              <a:ea typeface="Cambria" charset="0"/>
              <a:cs typeface="Arial" panose="020B0604020202020204" pitchFamily="34" charset="0"/>
            </a:endParaRPr>
          </a:p>
        </p:txBody>
      </p:sp>
      <p:sp>
        <p:nvSpPr>
          <p:cNvPr id="27" name="TextBox 26"/>
          <p:cNvSpPr txBox="1"/>
          <p:nvPr/>
        </p:nvSpPr>
        <p:spPr>
          <a:xfrm>
            <a:off x="177591" y="2057400"/>
            <a:ext cx="3837625" cy="2462213"/>
          </a:xfrm>
          <a:prstGeom prst="rect">
            <a:avLst/>
          </a:prstGeom>
          <a:noFill/>
        </p:spPr>
        <p:txBody>
          <a:bodyPr wrap="square" rtlCol="0">
            <a:spAutoFit/>
          </a:bodyPr>
          <a:lstStyle/>
          <a:p>
            <a:r>
              <a:rPr lang="en-US" sz="1400" b="1" dirty="0">
                <a:latin typeface="+mn-lt"/>
                <a:ea typeface="Cambria" charset="0"/>
                <a:cs typeface="Arial" panose="020B0604020202020204" pitchFamily="34" charset="0"/>
              </a:rPr>
              <a:t>Why Observe?</a:t>
            </a:r>
          </a:p>
          <a:p>
            <a:r>
              <a:rPr lang="en-US" sz="1400" dirty="0">
                <a:solidFill>
                  <a:srgbClr val="FF0000"/>
                </a:solidFill>
                <a:latin typeface="+mn-lt"/>
                <a:ea typeface="Cambria" charset="0"/>
                <a:cs typeface="Arial" panose="020B0604020202020204" pitchFamily="34" charset="0"/>
              </a:rPr>
              <a:t>Lorem ipsum dolor sit </a:t>
            </a:r>
            <a:r>
              <a:rPr lang="en-US" sz="1400" dirty="0" err="1">
                <a:solidFill>
                  <a:srgbClr val="FF0000"/>
                </a:solidFill>
                <a:latin typeface="+mn-lt"/>
                <a:ea typeface="Cambria" charset="0"/>
                <a:cs typeface="Arial" panose="020B0604020202020204" pitchFamily="34" charset="0"/>
              </a:rPr>
              <a:t>amet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consectetur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adipiscing</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elit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sed</a:t>
            </a:r>
            <a:r>
              <a:rPr lang="en-US" sz="1400" dirty="0">
                <a:solidFill>
                  <a:srgbClr val="FF0000"/>
                </a:solidFill>
                <a:latin typeface="+mn-lt"/>
                <a:ea typeface="Cambria" charset="0"/>
                <a:cs typeface="Arial" panose="020B0604020202020204" pitchFamily="34" charset="0"/>
              </a:rPr>
              <a:t> do </a:t>
            </a:r>
            <a:r>
              <a:rPr lang="en-US" sz="1400" dirty="0" err="1">
                <a:solidFill>
                  <a:srgbClr val="FF0000"/>
                </a:solidFill>
                <a:latin typeface="+mn-lt"/>
                <a:ea typeface="Cambria" charset="0"/>
                <a:cs typeface="Arial" panose="020B0604020202020204" pitchFamily="34" charset="0"/>
              </a:rPr>
              <a:t>eiusmod</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tempor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incididunt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ut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labore</a:t>
            </a:r>
            <a:r>
              <a:rPr lang="en-US" sz="1400" dirty="0">
                <a:solidFill>
                  <a:srgbClr val="FF0000"/>
                </a:solidFill>
                <a:latin typeface="+mn-lt"/>
                <a:ea typeface="Cambria" charset="0"/>
                <a:cs typeface="Arial" panose="020B0604020202020204" pitchFamily="34" charset="0"/>
              </a:rPr>
              <a:t> et </a:t>
            </a:r>
            <a:r>
              <a:rPr lang="en-US" sz="1400" dirty="0" err="1">
                <a:solidFill>
                  <a:srgbClr val="FF0000"/>
                </a:solidFill>
                <a:latin typeface="+mn-lt"/>
                <a:ea typeface="Cambria" charset="0"/>
                <a:cs typeface="Arial" panose="020B0604020202020204" pitchFamily="34" charset="0"/>
              </a:rPr>
              <a:t>dolore</a:t>
            </a:r>
            <a:r>
              <a:rPr lang="en-US" sz="1400" dirty="0">
                <a:solidFill>
                  <a:srgbClr val="FF0000"/>
                </a:solidFill>
                <a:latin typeface="+mn-lt"/>
                <a:ea typeface="Cambria" charset="0"/>
                <a:cs typeface="Arial" panose="020B0604020202020204" pitchFamily="34" charset="0"/>
              </a:rPr>
              <a:t> magna </a:t>
            </a:r>
            <a:r>
              <a:rPr lang="en-US" sz="1400" dirty="0" err="1">
                <a:solidFill>
                  <a:srgbClr val="FF0000"/>
                </a:solidFill>
                <a:latin typeface="+mn-lt"/>
                <a:ea typeface="Cambria" charset="0"/>
                <a:cs typeface="Arial" panose="020B0604020202020204" pitchFamily="34" charset="0"/>
              </a:rPr>
              <a:t>aliqua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Ut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enim</a:t>
            </a:r>
            <a:r>
              <a:rPr lang="en-US" sz="1400" dirty="0">
                <a:solidFill>
                  <a:srgbClr val="FF0000"/>
                </a:solidFill>
                <a:latin typeface="+mn-lt"/>
                <a:ea typeface="Cambria" charset="0"/>
                <a:cs typeface="Arial" panose="020B0604020202020204" pitchFamily="34" charset="0"/>
              </a:rPr>
              <a:t> ad minim </a:t>
            </a:r>
            <a:r>
              <a:rPr lang="en-US" sz="1400" dirty="0" err="1">
                <a:solidFill>
                  <a:srgbClr val="FF0000"/>
                </a:solidFill>
                <a:latin typeface="+mn-lt"/>
                <a:ea typeface="Cambria" charset="0"/>
                <a:cs typeface="Arial" panose="020B0604020202020204" pitchFamily="34" charset="0"/>
              </a:rPr>
              <a:t>veniam</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quis</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nostrud</a:t>
            </a:r>
            <a:r>
              <a:rPr lang="en-US" sz="1400" dirty="0">
                <a:solidFill>
                  <a:srgbClr val="FF0000"/>
                </a:solidFill>
                <a:latin typeface="+mn-lt"/>
                <a:ea typeface="Cambria" charset="0"/>
                <a:cs typeface="Arial" panose="020B0604020202020204" pitchFamily="34" charset="0"/>
              </a:rPr>
              <a:t> exercitation </a:t>
            </a:r>
            <a:r>
              <a:rPr lang="en-US" sz="1400" dirty="0" err="1">
                <a:solidFill>
                  <a:srgbClr val="FF0000"/>
                </a:solidFill>
                <a:latin typeface="+mn-lt"/>
                <a:ea typeface="Cambria" charset="0"/>
                <a:cs typeface="Arial" panose="020B0604020202020204" pitchFamily="34" charset="0"/>
              </a:rPr>
              <a:t>ullamco</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laboris</a:t>
            </a:r>
            <a:r>
              <a:rPr lang="en-US" sz="1400" dirty="0">
                <a:solidFill>
                  <a:srgbClr val="FF0000"/>
                </a:solidFill>
                <a:latin typeface="+mn-lt"/>
                <a:ea typeface="Cambria" charset="0"/>
                <a:cs typeface="Arial" panose="020B0604020202020204" pitchFamily="34" charset="0"/>
              </a:rPr>
              <a:t> nisi </a:t>
            </a:r>
            <a:r>
              <a:rPr lang="en-US" sz="1400" dirty="0" err="1">
                <a:solidFill>
                  <a:srgbClr val="FF0000"/>
                </a:solidFill>
                <a:latin typeface="+mn-lt"/>
                <a:ea typeface="Cambria" charset="0"/>
                <a:cs typeface="Arial" panose="020B0604020202020204" pitchFamily="34" charset="0"/>
              </a:rPr>
              <a:t>ut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aliquip</a:t>
            </a:r>
            <a:r>
              <a:rPr lang="en-US" sz="1400" dirty="0">
                <a:solidFill>
                  <a:srgbClr val="FF0000"/>
                </a:solidFill>
                <a:latin typeface="+mn-lt"/>
                <a:ea typeface="Cambria" charset="0"/>
                <a:cs typeface="Arial" panose="020B0604020202020204" pitchFamily="34" charset="0"/>
              </a:rPr>
              <a:t> ex </a:t>
            </a:r>
            <a:r>
              <a:rPr lang="en-US" sz="1400" dirty="0" err="1">
                <a:solidFill>
                  <a:srgbClr val="FF0000"/>
                </a:solidFill>
                <a:latin typeface="+mn-lt"/>
                <a:ea typeface="Cambria" charset="0"/>
                <a:cs typeface="Arial" panose="020B0604020202020204" pitchFamily="34" charset="0"/>
              </a:rPr>
              <a:t>ea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commodo</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consequat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Duis</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aute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irure</a:t>
            </a:r>
            <a:r>
              <a:rPr lang="en-US" sz="1400" dirty="0">
                <a:solidFill>
                  <a:srgbClr val="FF0000"/>
                </a:solidFill>
                <a:latin typeface="+mn-lt"/>
                <a:ea typeface="Cambria" charset="0"/>
                <a:cs typeface="Arial" panose="020B0604020202020204" pitchFamily="34" charset="0"/>
              </a:rPr>
              <a:t> dolor in </a:t>
            </a:r>
            <a:r>
              <a:rPr lang="en-US" sz="1400" dirty="0" err="1">
                <a:solidFill>
                  <a:srgbClr val="FF0000"/>
                </a:solidFill>
                <a:latin typeface="+mn-lt"/>
                <a:ea typeface="Cambria" charset="0"/>
                <a:cs typeface="Arial" panose="020B0604020202020204" pitchFamily="34" charset="0"/>
              </a:rPr>
              <a:t>reprehenderit</a:t>
            </a:r>
            <a:r>
              <a:rPr lang="en-US" sz="1400" dirty="0">
                <a:solidFill>
                  <a:srgbClr val="FF0000"/>
                </a:solidFill>
                <a:latin typeface="+mn-lt"/>
                <a:ea typeface="Cambria" charset="0"/>
                <a:cs typeface="Arial" panose="020B0604020202020204" pitchFamily="34" charset="0"/>
              </a:rPr>
              <a:t> in </a:t>
            </a:r>
            <a:r>
              <a:rPr lang="en-US" sz="1400" dirty="0" err="1">
                <a:solidFill>
                  <a:srgbClr val="FF0000"/>
                </a:solidFill>
                <a:latin typeface="+mn-lt"/>
                <a:ea typeface="Cambria" charset="0"/>
                <a:cs typeface="Arial" panose="020B0604020202020204" pitchFamily="34" charset="0"/>
              </a:rPr>
              <a:t>voluptate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velit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esse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cillum</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dolore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eu</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fugiat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nulla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pariatur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Excepteur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sint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occaecat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cupidatat</a:t>
            </a:r>
            <a:r>
              <a:rPr lang="en-US" sz="1400" dirty="0">
                <a:solidFill>
                  <a:srgbClr val="FF0000"/>
                </a:solidFill>
                <a:latin typeface="+mn-lt"/>
                <a:ea typeface="Cambria" charset="0"/>
                <a:cs typeface="Arial" panose="020B0604020202020204" pitchFamily="34" charset="0"/>
              </a:rPr>
              <a:t> non </a:t>
            </a:r>
            <a:r>
              <a:rPr lang="en-US" sz="1400" dirty="0" err="1">
                <a:solidFill>
                  <a:srgbClr val="FF0000"/>
                </a:solidFill>
                <a:latin typeface="+mn-lt"/>
                <a:ea typeface="Cambria" charset="0"/>
                <a:cs typeface="Arial" panose="020B0604020202020204" pitchFamily="34" charset="0"/>
              </a:rPr>
              <a:t>proident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sunt</a:t>
            </a:r>
            <a:r>
              <a:rPr lang="en-US" sz="1400" dirty="0">
                <a:solidFill>
                  <a:srgbClr val="FF0000"/>
                </a:solidFill>
                <a:latin typeface="+mn-lt"/>
                <a:ea typeface="Cambria" charset="0"/>
                <a:cs typeface="Arial" panose="020B0604020202020204" pitchFamily="34" charset="0"/>
              </a:rPr>
              <a:t> in culpa qui </a:t>
            </a:r>
            <a:r>
              <a:rPr lang="en-US" sz="1400" dirty="0" err="1">
                <a:solidFill>
                  <a:srgbClr val="FF0000"/>
                </a:solidFill>
                <a:latin typeface="+mn-lt"/>
                <a:ea typeface="Cambria" charset="0"/>
                <a:cs typeface="Arial" panose="020B0604020202020204" pitchFamily="34" charset="0"/>
              </a:rPr>
              <a:t>officia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deserunt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mollit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anim</a:t>
            </a:r>
            <a:r>
              <a:rPr lang="en-US" sz="1400" dirty="0">
                <a:solidFill>
                  <a:srgbClr val="FF0000"/>
                </a:solidFill>
                <a:latin typeface="+mn-lt"/>
                <a:ea typeface="Cambria" charset="0"/>
                <a:cs typeface="Arial" panose="020B0604020202020204" pitchFamily="34" charset="0"/>
              </a:rPr>
              <a:t> id </a:t>
            </a:r>
            <a:r>
              <a:rPr lang="en-US" sz="1400" dirty="0" err="1">
                <a:solidFill>
                  <a:srgbClr val="FF0000"/>
                </a:solidFill>
                <a:latin typeface="+mn-lt"/>
                <a:ea typeface="Cambria" charset="0"/>
                <a:cs typeface="Arial" panose="020B0604020202020204" pitchFamily="34" charset="0"/>
              </a:rPr>
              <a:t>est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laborum</a:t>
            </a:r>
            <a:r>
              <a:rPr lang="en-US" sz="1400" dirty="0">
                <a:solidFill>
                  <a:srgbClr val="FF0000"/>
                </a:solidFill>
                <a:latin typeface="+mn-lt"/>
                <a:ea typeface="Cambria" charset="0"/>
                <a:cs typeface="Arial" panose="020B0604020202020204" pitchFamily="34" charset="0"/>
              </a:rPr>
              <a:t>.</a:t>
            </a: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86646" y="2209799"/>
            <a:ext cx="3357154" cy="4316053"/>
          </a:xfrm>
          <a:prstGeom prst="rect">
            <a:avLst/>
          </a:prstGeom>
          <a:ln w="12700">
            <a:solidFill>
              <a:schemeClr val="tx1"/>
            </a:solidFill>
          </a:ln>
        </p:spPr>
      </p:pic>
      <p:grpSp>
        <p:nvGrpSpPr>
          <p:cNvPr id="9" name="Group 8"/>
          <p:cNvGrpSpPr/>
          <p:nvPr/>
        </p:nvGrpSpPr>
        <p:grpSpPr>
          <a:xfrm>
            <a:off x="165104" y="76200"/>
            <a:ext cx="9093196" cy="1763384"/>
            <a:chOff x="165104" y="76200"/>
            <a:chExt cx="9093196" cy="1763384"/>
          </a:xfrm>
        </p:grpSpPr>
        <p:sp>
          <p:nvSpPr>
            <p:cNvPr id="31" name="Text Box 1"/>
            <p:cNvSpPr txBox="1"/>
            <p:nvPr/>
          </p:nvSpPr>
          <p:spPr>
            <a:xfrm>
              <a:off x="2362201" y="76200"/>
              <a:ext cx="3406190" cy="1563329"/>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defRPr/>
              </a:pPr>
              <a:r>
                <a:rPr lang="en-US" altLang="en-US" sz="2200" b="1" i="1" dirty="0">
                  <a:effectLst>
                    <a:outerShdw blurRad="38100" dist="38100" dir="2700000" algn="tl">
                      <a:srgbClr val="C0C0C0"/>
                    </a:outerShdw>
                  </a:effectLst>
                  <a:latin typeface="+mn-lt"/>
                  <a:ea typeface="Arial" charset="0"/>
                  <a:cs typeface="Arial" charset="0"/>
                </a:rPr>
                <a:t>Nature’s Notebook</a:t>
              </a:r>
            </a:p>
            <a:p>
              <a:pPr algn="ctr">
                <a:defRPr/>
              </a:pPr>
              <a:r>
                <a:rPr lang="en-US" altLang="en-US" sz="2200" b="1" dirty="0" err="1">
                  <a:effectLst>
                    <a:outerShdw blurRad="38100" dist="38100" dir="2700000" algn="tl">
                      <a:srgbClr val="C0C0C0"/>
                    </a:outerShdw>
                  </a:effectLst>
                  <a:latin typeface="+mn-lt"/>
                  <a:ea typeface="Arial" charset="0"/>
                  <a:cs typeface="Arial" charset="0"/>
                </a:rPr>
                <a:t>Phenophase</a:t>
              </a:r>
              <a:r>
                <a:rPr lang="en-US" altLang="en-US" sz="2200" b="1" dirty="0">
                  <a:effectLst>
                    <a:outerShdw blurRad="38100" dist="38100" dir="2700000" algn="tl">
                      <a:srgbClr val="C0C0C0"/>
                    </a:outerShdw>
                  </a:effectLst>
                  <a:latin typeface="+mn-lt"/>
                  <a:ea typeface="Arial" charset="0"/>
                  <a:cs typeface="Arial" charset="0"/>
                </a:rPr>
                <a:t> Photo Guide</a:t>
              </a:r>
            </a:p>
            <a:p>
              <a:pPr algn="ctr">
                <a:defRPr/>
              </a:pPr>
              <a:endParaRPr lang="en-US" altLang="en-US" sz="2200" b="1" dirty="0">
                <a:effectLst>
                  <a:outerShdw blurRad="38100" dist="38100" dir="2700000" algn="tl">
                    <a:srgbClr val="C0C0C0"/>
                  </a:outerShdw>
                </a:effectLst>
                <a:latin typeface="+mn-lt"/>
                <a:ea typeface="Arial" charset="0"/>
                <a:cs typeface="Arial" charset="0"/>
              </a:endParaRPr>
            </a:p>
            <a:p>
              <a:pPr algn="ctr">
                <a:defRPr/>
              </a:pPr>
              <a:r>
                <a:rPr lang="en-US" altLang="en-US" sz="2200" i="1" dirty="0">
                  <a:effectLst>
                    <a:outerShdw blurRad="38100" dist="38100" dir="2700000" algn="tl">
                      <a:srgbClr val="C0C0C0"/>
                    </a:outerShdw>
                  </a:effectLst>
                  <a:latin typeface="+mn-lt"/>
                  <a:ea typeface="Arial" charset="0"/>
                  <a:cs typeface="Arial" charset="0"/>
                </a:rPr>
                <a:t>Genus species</a:t>
              </a:r>
            </a:p>
            <a:p>
              <a:pPr algn="ctr">
                <a:defRPr/>
              </a:pPr>
              <a:r>
                <a:rPr lang="en-US" altLang="en-US" dirty="0">
                  <a:effectLst>
                    <a:outerShdw blurRad="38100" dist="38100" dir="2700000" algn="tl">
                      <a:srgbClr val="C0C0C0"/>
                    </a:outerShdw>
                  </a:effectLst>
                  <a:latin typeface="+mn-lt"/>
                  <a:ea typeface="Arial" charset="0"/>
                  <a:cs typeface="Arial" charset="0"/>
                </a:rPr>
                <a:t>common name</a:t>
              </a:r>
            </a:p>
            <a:p>
              <a:pPr algn="ctr">
                <a:defRPr/>
              </a:pPr>
              <a:endParaRPr lang="en-US" altLang="en-US" b="1" dirty="0">
                <a:effectLst>
                  <a:outerShdw blurRad="38100" dist="38100" dir="2700000" algn="tl">
                    <a:srgbClr val="C0C0C0"/>
                  </a:outerShdw>
                </a:effectLst>
                <a:latin typeface="Cambria" charset="0"/>
                <a:ea typeface="Cambria" charset="0"/>
                <a:cs typeface="Cambria" charset="0"/>
              </a:endParaRPr>
            </a:p>
          </p:txBody>
        </p:sp>
        <p:sp>
          <p:nvSpPr>
            <p:cNvPr id="25" name="Rectangle 24"/>
            <p:cNvSpPr/>
            <p:nvPr/>
          </p:nvSpPr>
          <p:spPr>
            <a:xfrm>
              <a:off x="5562600" y="1439474"/>
              <a:ext cx="3695700" cy="400110"/>
            </a:xfrm>
            <a:prstGeom prst="rect">
              <a:avLst/>
            </a:prstGeom>
            <a:noFill/>
          </p:spPr>
          <p:txBody>
            <a:bodyPr wrap="square" lIns="91440" tIns="45720" rIns="91440" bIns="45720">
              <a:spAutoFit/>
            </a:bodyPr>
            <a:lstStyle/>
            <a:p>
              <a:r>
                <a:rPr lang="en-US" sz="2000" b="1" cap="none" spc="50" dirty="0">
                  <a:ln w="0">
                    <a:solidFill>
                      <a:schemeClr val="bg1">
                        <a:lumMod val="50000"/>
                      </a:schemeClr>
                    </a:solidFill>
                  </a:ln>
                  <a:solidFill>
                    <a:schemeClr val="bg1">
                      <a:lumMod val="50000"/>
                    </a:schemeClr>
                  </a:solidFill>
                </a:rPr>
                <a:t>Your Organization</a:t>
              </a:r>
            </a:p>
          </p:txBody>
        </p:sp>
        <p:pic>
          <p:nvPicPr>
            <p:cNvPr id="29"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165104" y="863288"/>
              <a:ext cx="1978844" cy="849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23" name="Straight Connector 22"/>
          <p:cNvCxnSpPr/>
          <p:nvPr/>
        </p:nvCxnSpPr>
        <p:spPr>
          <a:xfrm>
            <a:off x="0" y="5562600"/>
            <a:ext cx="4185333"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173736" y="5715000"/>
            <a:ext cx="3840480" cy="1600438"/>
          </a:xfrm>
          <a:prstGeom prst="rect">
            <a:avLst/>
          </a:prstGeom>
          <a:noFill/>
        </p:spPr>
        <p:txBody>
          <a:bodyPr wrap="square" rtlCol="0">
            <a:spAutoFit/>
          </a:bodyPr>
          <a:lstStyle/>
          <a:p>
            <a:r>
              <a:rPr lang="en-US" sz="1400" b="1" dirty="0">
                <a:ea typeface="Cambria" charset="0"/>
                <a:cs typeface="Arial" panose="020B0604020202020204" pitchFamily="34" charset="0"/>
              </a:rPr>
              <a:t>Tips for Identification</a:t>
            </a:r>
          </a:p>
          <a:p>
            <a:r>
              <a:rPr lang="en-US" altLang="en-US" sz="1400" dirty="0">
                <a:solidFill>
                  <a:srgbClr val="FF0000"/>
                </a:solidFill>
                <a:cs typeface="Arial" panose="020B0604020202020204" pitchFamily="34" charset="0"/>
              </a:rPr>
              <a:t>Lorem ipsum dolor sit </a:t>
            </a:r>
            <a:r>
              <a:rPr lang="en-US" altLang="en-US" sz="1400" dirty="0" err="1">
                <a:solidFill>
                  <a:srgbClr val="FF0000"/>
                </a:solidFill>
                <a:cs typeface="Arial" panose="020B0604020202020204" pitchFamily="34" charset="0"/>
              </a:rPr>
              <a:t>amet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consectetur</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adipiscing</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elit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sed</a:t>
            </a:r>
            <a:r>
              <a:rPr lang="en-US" altLang="en-US" sz="1400" dirty="0">
                <a:solidFill>
                  <a:srgbClr val="FF0000"/>
                </a:solidFill>
                <a:cs typeface="Arial" panose="020B0604020202020204" pitchFamily="34" charset="0"/>
              </a:rPr>
              <a:t> do </a:t>
            </a:r>
            <a:r>
              <a:rPr lang="en-US" altLang="en-US" sz="1400" dirty="0" err="1">
                <a:solidFill>
                  <a:srgbClr val="FF0000"/>
                </a:solidFill>
                <a:cs typeface="Arial" panose="020B0604020202020204" pitchFamily="34" charset="0"/>
              </a:rPr>
              <a:t>eiusmod</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tempor</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incididunt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ut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labore</a:t>
            </a:r>
            <a:r>
              <a:rPr lang="en-US" altLang="en-US" sz="1400" dirty="0">
                <a:solidFill>
                  <a:srgbClr val="FF0000"/>
                </a:solidFill>
                <a:cs typeface="Arial" panose="020B0604020202020204" pitchFamily="34" charset="0"/>
              </a:rPr>
              <a:t> et </a:t>
            </a:r>
            <a:r>
              <a:rPr lang="en-US" altLang="en-US" sz="1400" dirty="0" err="1">
                <a:solidFill>
                  <a:srgbClr val="FF0000"/>
                </a:solidFill>
                <a:cs typeface="Arial" panose="020B0604020202020204" pitchFamily="34" charset="0"/>
              </a:rPr>
              <a:t>dolore</a:t>
            </a:r>
            <a:r>
              <a:rPr lang="en-US" altLang="en-US" sz="1400" dirty="0">
                <a:solidFill>
                  <a:srgbClr val="FF0000"/>
                </a:solidFill>
                <a:cs typeface="Arial" panose="020B0604020202020204" pitchFamily="34" charset="0"/>
              </a:rPr>
              <a:t> magna </a:t>
            </a:r>
            <a:r>
              <a:rPr lang="en-US" altLang="en-US" sz="1400" dirty="0" err="1">
                <a:solidFill>
                  <a:srgbClr val="FF0000"/>
                </a:solidFill>
                <a:cs typeface="Arial" panose="020B0604020202020204" pitchFamily="34" charset="0"/>
              </a:rPr>
              <a:t>aliqua</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Ut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enim</a:t>
            </a:r>
            <a:r>
              <a:rPr lang="en-US" altLang="en-US" sz="1400" dirty="0">
                <a:solidFill>
                  <a:srgbClr val="FF0000"/>
                </a:solidFill>
                <a:cs typeface="Arial" panose="020B0604020202020204" pitchFamily="34" charset="0"/>
              </a:rPr>
              <a:t> ad minim </a:t>
            </a:r>
            <a:r>
              <a:rPr lang="en-US" altLang="en-US" sz="1400" dirty="0" err="1">
                <a:solidFill>
                  <a:srgbClr val="FF0000"/>
                </a:solidFill>
                <a:cs typeface="Arial" panose="020B0604020202020204" pitchFamily="34" charset="0"/>
              </a:rPr>
              <a:t>veniam</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quis</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nostrud</a:t>
            </a:r>
            <a:r>
              <a:rPr lang="en-US" altLang="en-US" sz="1400" dirty="0">
                <a:solidFill>
                  <a:srgbClr val="FF0000"/>
                </a:solidFill>
                <a:cs typeface="Arial" panose="020B0604020202020204" pitchFamily="34" charset="0"/>
              </a:rPr>
              <a:t> exercitation </a:t>
            </a:r>
            <a:r>
              <a:rPr lang="en-US" altLang="en-US" sz="1400" dirty="0" err="1">
                <a:solidFill>
                  <a:srgbClr val="FF0000"/>
                </a:solidFill>
                <a:cs typeface="Arial" panose="020B0604020202020204" pitchFamily="34" charset="0"/>
              </a:rPr>
              <a:t>ullamco</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laboris</a:t>
            </a:r>
            <a:r>
              <a:rPr lang="en-US" altLang="en-US" sz="1400" dirty="0">
                <a:solidFill>
                  <a:srgbClr val="FF0000"/>
                </a:solidFill>
                <a:cs typeface="Arial" panose="020B0604020202020204" pitchFamily="34" charset="0"/>
              </a:rPr>
              <a:t> nisi </a:t>
            </a:r>
            <a:r>
              <a:rPr lang="en-US" altLang="en-US" sz="1400" dirty="0" err="1">
                <a:solidFill>
                  <a:srgbClr val="FF0000"/>
                </a:solidFill>
                <a:cs typeface="Arial" panose="020B0604020202020204" pitchFamily="34" charset="0"/>
              </a:rPr>
              <a:t>ut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aliquip</a:t>
            </a:r>
            <a:r>
              <a:rPr lang="en-US" altLang="en-US" sz="1400" dirty="0">
                <a:solidFill>
                  <a:srgbClr val="FF0000"/>
                </a:solidFill>
                <a:cs typeface="Arial" panose="020B0604020202020204" pitchFamily="34" charset="0"/>
              </a:rPr>
              <a:t> ex </a:t>
            </a:r>
            <a:r>
              <a:rPr lang="en-US" altLang="en-US" sz="1400" dirty="0" err="1">
                <a:solidFill>
                  <a:srgbClr val="FF0000"/>
                </a:solidFill>
                <a:cs typeface="Arial" panose="020B0604020202020204" pitchFamily="34" charset="0"/>
              </a:rPr>
              <a:t>ea</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commodo</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consequat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Duis</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aute</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irure</a:t>
            </a:r>
            <a:endParaRPr lang="en-US" dirty="0">
              <a:solidFill>
                <a:srgbClr val="FF0000"/>
              </a:solidFill>
            </a:endParaRPr>
          </a:p>
        </p:txBody>
      </p:sp>
      <p:cxnSp>
        <p:nvCxnSpPr>
          <p:cNvPr id="33" name="Straight Connector 32"/>
          <p:cNvCxnSpPr/>
          <p:nvPr/>
        </p:nvCxnSpPr>
        <p:spPr>
          <a:xfrm>
            <a:off x="0" y="7543800"/>
            <a:ext cx="4185333"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6900" y="0"/>
            <a:ext cx="419" cy="954540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flipH="1">
            <a:off x="7696200" y="0"/>
            <a:ext cx="419" cy="955354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9144"/>
            <a:ext cx="7696200" cy="16672"/>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pic>
        <p:nvPicPr>
          <p:cNvPr id="28" name="Picture 2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41274" y="157907"/>
            <a:ext cx="1289893" cy="1289893"/>
          </a:xfrm>
          <a:prstGeom prst="rect">
            <a:avLst/>
          </a:prstGeom>
        </p:spPr>
      </p:pic>
      <p:pic>
        <p:nvPicPr>
          <p:cNvPr id="32" name="Picture 2"/>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173446" y="174706"/>
            <a:ext cx="1891084" cy="587294"/>
          </a:xfrm>
          <a:prstGeom prst="rect">
            <a:avLst/>
          </a:prstGeom>
          <a:noFill/>
          <a:extLst>
            <a:ext uri="{909E8E84-426E-40DD-AFC4-6F175D3DCCD1}">
              <a14:hiddenFill xmlns:a14="http://schemas.microsoft.com/office/drawing/2010/main">
                <a:solidFill>
                  <a:srgbClr val="FFFFFF"/>
                </a:solidFill>
              </a14:hiddenFill>
            </a:ext>
          </a:extLst>
        </p:spPr>
      </p:pic>
      <p:sp>
        <p:nvSpPr>
          <p:cNvPr id="30" name="TextBox 29">
            <a:extLst>
              <a:ext uri="{FF2B5EF4-FFF2-40B4-BE49-F238E27FC236}">
                <a16:creationId xmlns:a16="http://schemas.microsoft.com/office/drawing/2014/main" id="{F07E33D6-20E7-CE4F-BD72-519684C8D1DF}"/>
              </a:ext>
            </a:extLst>
          </p:cNvPr>
          <p:cNvSpPr txBox="1"/>
          <p:nvPr/>
        </p:nvSpPr>
        <p:spPr>
          <a:xfrm>
            <a:off x="4093320" y="6561122"/>
            <a:ext cx="3126177" cy="261610"/>
          </a:xfrm>
          <a:prstGeom prst="rect">
            <a:avLst/>
          </a:prstGeom>
          <a:noFill/>
        </p:spPr>
        <p:txBody>
          <a:bodyPr wrap="none" rtlCol="0">
            <a:spAutoFit/>
          </a:bodyPr>
          <a:lstStyle/>
          <a:p>
            <a:r>
              <a:rPr lang="en-US" sz="1100" dirty="0">
                <a:solidFill>
                  <a:srgbClr val="FF0000"/>
                </a:solidFill>
                <a:latin typeface="+mn-lt"/>
                <a:ea typeface="Cambria" charset="0"/>
                <a:cs typeface="Cambria" charset="0"/>
              </a:rPr>
              <a:t>Photo author and source. License. </a:t>
            </a:r>
            <a:r>
              <a:rPr lang="en-US" sz="1100" i="1" dirty="0">
                <a:solidFill>
                  <a:srgbClr val="FF0000"/>
                </a:solidFill>
                <a:latin typeface="+mn-lt"/>
                <a:ea typeface="Cambria" charset="0"/>
                <a:cs typeface="Cambria" charset="0"/>
              </a:rPr>
              <a:t>(see instructions)</a:t>
            </a:r>
            <a:endParaRPr lang="en-US" sz="1100" dirty="0">
              <a:solidFill>
                <a:srgbClr val="FF0000"/>
              </a:solidFill>
              <a:latin typeface="+mn-lt"/>
              <a:ea typeface="Cambria" charset="0"/>
              <a:cs typeface="Cambria" charset="0"/>
            </a:endParaRPr>
          </a:p>
        </p:txBody>
      </p:sp>
      <p:sp>
        <p:nvSpPr>
          <p:cNvPr id="34" name="TextBox 33">
            <a:extLst>
              <a:ext uri="{FF2B5EF4-FFF2-40B4-BE49-F238E27FC236}">
                <a16:creationId xmlns:a16="http://schemas.microsoft.com/office/drawing/2014/main" id="{88D59B71-8838-D84E-BEA7-593F7718789C}"/>
              </a:ext>
            </a:extLst>
          </p:cNvPr>
          <p:cNvSpPr txBox="1"/>
          <p:nvPr/>
        </p:nvSpPr>
        <p:spPr>
          <a:xfrm>
            <a:off x="4099182" y="9247351"/>
            <a:ext cx="3126177" cy="261610"/>
          </a:xfrm>
          <a:prstGeom prst="rect">
            <a:avLst/>
          </a:prstGeom>
          <a:noFill/>
        </p:spPr>
        <p:txBody>
          <a:bodyPr wrap="none" rtlCol="0">
            <a:spAutoFit/>
          </a:bodyPr>
          <a:lstStyle/>
          <a:p>
            <a:r>
              <a:rPr lang="en-US" sz="1100" dirty="0">
                <a:solidFill>
                  <a:srgbClr val="FF0000"/>
                </a:solidFill>
                <a:latin typeface="+mn-lt"/>
                <a:ea typeface="Cambria" charset="0"/>
                <a:cs typeface="Cambria" charset="0"/>
              </a:rPr>
              <a:t>Photo author and source. License. </a:t>
            </a:r>
            <a:r>
              <a:rPr lang="en-US" sz="1100" i="1" dirty="0">
                <a:solidFill>
                  <a:srgbClr val="FF0000"/>
                </a:solidFill>
                <a:latin typeface="+mn-lt"/>
                <a:ea typeface="Cambria" charset="0"/>
                <a:cs typeface="Cambria" charset="0"/>
              </a:rPr>
              <a:t>(see instructions)</a:t>
            </a:r>
            <a:endParaRPr lang="en-US" sz="1100" dirty="0">
              <a:solidFill>
                <a:srgbClr val="FF0000"/>
              </a:solidFill>
              <a:latin typeface="+mn-lt"/>
              <a:ea typeface="Cambria" charset="0"/>
              <a:cs typeface="Camb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 name="Picture 54"/>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65814" y="5107777"/>
            <a:ext cx="1433996" cy="1435608"/>
          </a:xfrm>
          <a:prstGeom prst="rect">
            <a:avLst/>
          </a:prstGeom>
          <a:ln w="12700">
            <a:solidFill>
              <a:srgbClr val="000000"/>
            </a:solidFill>
          </a:ln>
        </p:spPr>
      </p:pic>
      <p:grpSp>
        <p:nvGrpSpPr>
          <p:cNvPr id="22" name="Group 21"/>
          <p:cNvGrpSpPr/>
          <p:nvPr/>
        </p:nvGrpSpPr>
        <p:grpSpPr>
          <a:xfrm>
            <a:off x="179832" y="5029200"/>
            <a:ext cx="7363968" cy="1511809"/>
            <a:chOff x="152400" y="7467600"/>
            <a:chExt cx="7363968" cy="1511809"/>
          </a:xfrm>
        </p:grpSpPr>
        <p:sp>
          <p:nvSpPr>
            <p:cNvPr id="3078" name="TextBox 9"/>
            <p:cNvSpPr txBox="1">
              <a:spLocks noChangeArrowheads="1"/>
            </p:cNvSpPr>
            <p:nvPr/>
          </p:nvSpPr>
          <p:spPr bwMode="auto">
            <a:xfrm>
              <a:off x="1600200" y="7467600"/>
              <a:ext cx="2103120" cy="13243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None/>
              </a:pPr>
              <a:r>
                <a:rPr lang="en-US" altLang="en-US" sz="1200" b="1" dirty="0">
                  <a:latin typeface="+mn-lt"/>
                  <a:ea typeface="Cambria" charset="0"/>
                  <a:cs typeface="Arial" panose="020B0604020202020204" pitchFamily="34" charset="0"/>
                </a:rPr>
                <a:t>Unripe seed cones</a:t>
              </a:r>
              <a:endParaRPr lang="en-US" altLang="en-US" sz="1200" dirty="0">
                <a:latin typeface="+mn-lt"/>
                <a:ea typeface="Cambria" charset="0"/>
                <a:cs typeface="Arial" panose="020B0604020202020204" pitchFamily="34" charset="0"/>
              </a:endParaRPr>
            </a:p>
            <a:p>
              <a:pPr eaLnBrk="1" hangingPunct="1">
                <a:spcBef>
                  <a:spcPct val="0"/>
                </a:spcBef>
                <a:buNone/>
              </a:pPr>
              <a:r>
                <a:rPr lang="en-US" altLang="en-US" sz="1100" dirty="0">
                  <a:latin typeface="+mn-lt"/>
                  <a:cs typeface="Arial" panose="020B0604020202020204" pitchFamily="34" charset="0"/>
                </a:rPr>
                <a:t>One or more unripe, female seed cones are visible on the plant. </a:t>
              </a:r>
              <a:r>
                <a:rPr lang="en-US" altLang="en-US" sz="1100" dirty="0">
                  <a:solidFill>
                    <a:srgbClr val="FF0000"/>
                  </a:solidFill>
                  <a:latin typeface="+mn-lt"/>
                  <a:cs typeface="Arial" panose="020B0604020202020204" pitchFamily="34" charset="0"/>
                </a:rPr>
                <a:t>For </a:t>
              </a:r>
              <a:r>
                <a:rPr lang="en-US" altLang="en-US" sz="1100" i="1" dirty="0">
                  <a:solidFill>
                    <a:srgbClr val="FF0000"/>
                  </a:solidFill>
                  <a:latin typeface="+mn-lt"/>
                  <a:cs typeface="Arial" panose="020B0604020202020204" pitchFamily="34" charset="0"/>
                </a:rPr>
                <a:t>Genus species</a:t>
              </a:r>
              <a:r>
                <a:rPr lang="en-US" altLang="en-US" sz="1100" dirty="0">
                  <a:solidFill>
                    <a:srgbClr val="FF0000"/>
                  </a:solidFill>
                  <a:latin typeface="+mn-lt"/>
                  <a:cs typeface="Arial" panose="020B0604020202020204" pitchFamily="34" charset="0"/>
                </a:rPr>
                <a:t>, </a:t>
              </a:r>
              <a:r>
                <a:rPr lang="is-IS" altLang="en-US" sz="1100" dirty="0">
                  <a:solidFill>
                    <a:srgbClr val="FF0000"/>
                  </a:solidFill>
                  <a:latin typeface="+mn-lt"/>
                  <a:cs typeface="Arial" panose="020B0604020202020204" pitchFamily="34" charset="0"/>
                </a:rPr>
                <a:t>..</a:t>
              </a:r>
              <a:r>
                <a:rPr lang="en-US" altLang="en-US" sz="1100" dirty="0">
                  <a:solidFill>
                    <a:srgbClr val="FF0000"/>
                  </a:solidFill>
                  <a:latin typeface="+mn-lt"/>
                  <a:cs typeface="Arial" panose="020B0604020202020204" pitchFamily="34" charset="0"/>
                </a:rPr>
                <a:t>.</a:t>
              </a:r>
              <a:r>
                <a:rPr lang="en-US" altLang="en-US" sz="1100" dirty="0">
                  <a:solidFill>
                    <a:srgbClr val="FF0000"/>
                  </a:solidFill>
                  <a:latin typeface="+mn-lt"/>
                  <a:ea typeface="Cambria" charset="0"/>
                  <a:cs typeface="Arial" panose="020B0604020202020204" pitchFamily="34" charset="0"/>
                </a:rPr>
                <a:t>  </a:t>
              </a:r>
            </a:p>
          </p:txBody>
        </p:sp>
        <p:sp>
          <p:nvSpPr>
            <p:cNvPr id="49" name="TextBox 9"/>
            <p:cNvSpPr txBox="1">
              <a:spLocks noChangeArrowheads="1"/>
            </p:cNvSpPr>
            <p:nvPr/>
          </p:nvSpPr>
          <p:spPr bwMode="auto">
            <a:xfrm>
              <a:off x="5413248" y="7467600"/>
              <a:ext cx="2103120" cy="13243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None/>
              </a:pPr>
              <a:r>
                <a:rPr lang="en-US" altLang="en-US" sz="1200" b="1" dirty="0">
                  <a:latin typeface="+mn-lt"/>
                  <a:ea typeface="Cambria" charset="0"/>
                  <a:cs typeface="Arial" panose="020B0604020202020204" pitchFamily="34" charset="0"/>
                </a:rPr>
                <a:t>Ripe seed cones</a:t>
              </a:r>
              <a:endParaRPr lang="en-US" altLang="en-US" sz="1200" dirty="0">
                <a:latin typeface="+mn-lt"/>
                <a:ea typeface="Cambria" charset="0"/>
                <a:cs typeface="Arial" panose="020B0604020202020204" pitchFamily="34" charset="0"/>
              </a:endParaRPr>
            </a:p>
            <a:p>
              <a:pPr eaLnBrk="1" hangingPunct="1">
                <a:spcBef>
                  <a:spcPct val="0"/>
                </a:spcBef>
                <a:buNone/>
              </a:pPr>
              <a:r>
                <a:rPr lang="en-US" altLang="en-US" sz="1100" dirty="0">
                  <a:latin typeface="+mn-lt"/>
                  <a:cs typeface="Arial" panose="020B0604020202020204" pitchFamily="34" charset="0"/>
                </a:rPr>
                <a:t>One or more ripe, female seed cones are visible on the plant. </a:t>
              </a:r>
              <a:r>
                <a:rPr lang="en-US" altLang="en-US" sz="1100" dirty="0">
                  <a:solidFill>
                    <a:srgbClr val="FF0000"/>
                  </a:solidFill>
                  <a:latin typeface="+mn-lt"/>
                  <a:cs typeface="Arial" panose="020B0604020202020204" pitchFamily="34" charset="0"/>
                </a:rPr>
                <a:t>For </a:t>
              </a:r>
              <a:r>
                <a:rPr lang="en-US" altLang="en-US" sz="1100" i="1" dirty="0">
                  <a:solidFill>
                    <a:srgbClr val="FF0000"/>
                  </a:solidFill>
                  <a:latin typeface="+mn-lt"/>
                  <a:cs typeface="Arial" panose="020B0604020202020204" pitchFamily="34" charset="0"/>
                </a:rPr>
                <a:t>Genus species</a:t>
              </a:r>
              <a:r>
                <a:rPr lang="en-US" altLang="en-US" sz="1100" dirty="0">
                  <a:solidFill>
                    <a:srgbClr val="FF0000"/>
                  </a:solidFill>
                  <a:latin typeface="+mn-lt"/>
                  <a:cs typeface="Arial" panose="020B0604020202020204" pitchFamily="34" charset="0"/>
                </a:rPr>
                <a:t>, </a:t>
              </a:r>
              <a:r>
                <a:rPr lang="is-IS" altLang="en-US" sz="1100" dirty="0">
                  <a:solidFill>
                    <a:srgbClr val="FF0000"/>
                  </a:solidFill>
                  <a:latin typeface="+mn-lt"/>
                  <a:cs typeface="Arial" panose="020B0604020202020204" pitchFamily="34" charset="0"/>
                </a:rPr>
                <a:t>…</a:t>
              </a:r>
              <a:endParaRPr lang="en-US" altLang="en-US" sz="1100" dirty="0">
                <a:solidFill>
                  <a:srgbClr val="FF0000"/>
                </a:solidFill>
                <a:latin typeface="+mn-lt"/>
                <a:ea typeface="Cambria" charset="0"/>
                <a:cs typeface="Arial" panose="020B0604020202020204" pitchFamily="34" charset="0"/>
              </a:endParaRPr>
            </a:p>
          </p:txBody>
        </p:sp>
        <p:pic>
          <p:nvPicPr>
            <p:cNvPr id="75" name="Picture 74"/>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152400" y="7543801"/>
              <a:ext cx="1433996" cy="1435608"/>
            </a:xfrm>
            <a:prstGeom prst="rect">
              <a:avLst/>
            </a:prstGeom>
            <a:ln w="12700">
              <a:solidFill>
                <a:srgbClr val="000000"/>
              </a:solidFill>
            </a:ln>
          </p:spPr>
        </p:pic>
      </p:grpSp>
      <p:pic>
        <p:nvPicPr>
          <p:cNvPr id="54" name="Picture 53"/>
          <p:cNvPicPr>
            <a:picLocks noChangeAspect="1"/>
          </p:cNvPicPr>
          <p:nvPr/>
        </p:nvPicPr>
        <p:blipFill rotWithShape="1">
          <a:blip r:embed="rId4">
            <a:extLst>
              <a:ext uri="{28A0092B-C50C-407E-A947-70E740481C1C}">
                <a14:useLocalDpi xmlns:a14="http://schemas.microsoft.com/office/drawing/2010/main" val="0"/>
              </a:ext>
            </a:extLst>
          </a:blip>
          <a:srcRect t="-1" r="7204" b="86257"/>
          <a:stretch/>
        </p:blipFill>
        <p:spPr>
          <a:xfrm>
            <a:off x="0" y="0"/>
            <a:ext cx="7696200" cy="1134864"/>
          </a:xfrm>
          <a:prstGeom prst="rect">
            <a:avLst/>
          </a:prstGeom>
        </p:spPr>
      </p:pic>
      <p:sp>
        <p:nvSpPr>
          <p:cNvPr id="3082" name="TextBox 11"/>
          <p:cNvSpPr txBox="1">
            <a:spLocks noChangeArrowheads="1"/>
          </p:cNvSpPr>
          <p:nvPr/>
        </p:nvSpPr>
        <p:spPr bwMode="auto">
          <a:xfrm>
            <a:off x="0" y="9248001"/>
            <a:ext cx="7709639" cy="2769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algn="ctr" eaLnBrk="1" hangingPunct="1">
              <a:spcBef>
                <a:spcPct val="0"/>
              </a:spcBef>
              <a:buFontTx/>
              <a:buNone/>
            </a:pPr>
            <a:r>
              <a:rPr lang="en-US" sz="1200" b="1" dirty="0" err="1">
                <a:latin typeface="+mn-lt"/>
                <a:ea typeface="Cambria" charset="0"/>
                <a:cs typeface="Arial" panose="020B0604020202020204" pitchFamily="34" charset="0"/>
              </a:rPr>
              <a:t>Phenophases</a:t>
            </a:r>
            <a:r>
              <a:rPr lang="en-US" sz="1200" b="1" dirty="0">
                <a:latin typeface="+mn-lt"/>
                <a:ea typeface="Cambria" charset="0"/>
                <a:cs typeface="Arial" panose="020B0604020202020204" pitchFamily="34" charset="0"/>
              </a:rPr>
              <a:t> not pictured: </a:t>
            </a:r>
            <a:r>
              <a:rPr lang="en-US" sz="1200" dirty="0">
                <a:latin typeface="+mn-lt"/>
                <a:ea typeface="Cambria" charset="0"/>
                <a:cs typeface="Arial" panose="020B0604020202020204" pitchFamily="34" charset="0"/>
              </a:rPr>
              <a:t>Pollen release, </a:t>
            </a:r>
            <a:r>
              <a:rPr lang="en-US" altLang="en-US" sz="1200" dirty="0">
                <a:latin typeface="+mn-lt"/>
                <a:ea typeface="Cambria" charset="0"/>
                <a:cs typeface="Arial" panose="020B0604020202020204" pitchFamily="34" charset="0"/>
              </a:rPr>
              <a:t>Recent fruit or seed drop</a:t>
            </a:r>
          </a:p>
        </p:txBody>
      </p:sp>
      <p:sp>
        <p:nvSpPr>
          <p:cNvPr id="50" name="TextBox 39"/>
          <p:cNvSpPr txBox="1">
            <a:spLocks noChangeArrowheads="1"/>
          </p:cNvSpPr>
          <p:nvPr/>
        </p:nvSpPr>
        <p:spPr bwMode="auto">
          <a:xfrm>
            <a:off x="6553200" y="9553545"/>
            <a:ext cx="114486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a:buNone/>
            </a:pPr>
            <a:r>
              <a:rPr lang="en-US" sz="700" dirty="0"/>
              <a:t>Last updated: Month YYYY</a:t>
            </a:r>
          </a:p>
        </p:txBody>
      </p:sp>
      <p:cxnSp>
        <p:nvCxnSpPr>
          <p:cNvPr id="53" name="Straight Connector 52"/>
          <p:cNvCxnSpPr/>
          <p:nvPr/>
        </p:nvCxnSpPr>
        <p:spPr>
          <a:xfrm>
            <a:off x="94357" y="9525000"/>
            <a:ext cx="7603421" cy="0"/>
          </a:xfrm>
          <a:prstGeom prst="line">
            <a:avLst/>
          </a:prstGeom>
          <a:ln w="19050">
            <a:solidFill>
              <a:srgbClr val="3D1313"/>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a:off x="0" y="1143000"/>
            <a:ext cx="7696200"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60" name="Rectangle 59"/>
          <p:cNvSpPr/>
          <p:nvPr/>
        </p:nvSpPr>
        <p:spPr>
          <a:xfrm>
            <a:off x="6484860" y="903283"/>
            <a:ext cx="2049540" cy="246221"/>
          </a:xfrm>
          <a:prstGeom prst="rect">
            <a:avLst/>
          </a:prstGeom>
          <a:noFill/>
        </p:spPr>
        <p:txBody>
          <a:bodyPr wrap="square" lIns="91440" tIns="45720" rIns="91440" bIns="45720">
            <a:spAutoFit/>
          </a:bodyPr>
          <a:lstStyle/>
          <a:p>
            <a:r>
              <a:rPr lang="en-US" sz="1000" b="1" cap="none" spc="50" dirty="0">
                <a:ln w="0">
                  <a:solidFill>
                    <a:schemeClr val="bg1">
                      <a:lumMod val="50000"/>
                    </a:schemeClr>
                  </a:solidFill>
                </a:ln>
                <a:solidFill>
                  <a:schemeClr val="bg1">
                    <a:lumMod val="50000"/>
                  </a:schemeClr>
                </a:solidFill>
              </a:rPr>
              <a:t>Your Organization</a:t>
            </a:r>
          </a:p>
        </p:txBody>
      </p:sp>
      <p:pic>
        <p:nvPicPr>
          <p:cNvPr id="71"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238506" y="547878"/>
            <a:ext cx="1209294" cy="518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2" name="Text Box 1"/>
          <p:cNvSpPr txBox="1"/>
          <p:nvPr/>
        </p:nvSpPr>
        <p:spPr>
          <a:xfrm>
            <a:off x="2359152" y="35623"/>
            <a:ext cx="3406190" cy="1564577"/>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defRPr/>
            </a:pPr>
            <a:r>
              <a:rPr lang="en-US" altLang="en-US" sz="1400" b="1" i="1" dirty="0">
                <a:effectLst>
                  <a:outerShdw blurRad="38100" dist="38100" dir="2700000" algn="tl">
                    <a:srgbClr val="C0C0C0"/>
                  </a:outerShdw>
                </a:effectLst>
                <a:latin typeface="+mn-lt"/>
                <a:ea typeface="Arial" charset="0"/>
                <a:cs typeface="Arial" charset="0"/>
              </a:rPr>
              <a:t>Nature’s Notebook</a:t>
            </a:r>
          </a:p>
          <a:p>
            <a:pPr algn="ctr">
              <a:defRPr/>
            </a:pPr>
            <a:r>
              <a:rPr lang="en-US" altLang="en-US" sz="1400" b="1" dirty="0" err="1">
                <a:effectLst>
                  <a:outerShdw blurRad="38100" dist="38100" dir="2700000" algn="tl">
                    <a:srgbClr val="C0C0C0"/>
                  </a:outerShdw>
                </a:effectLst>
                <a:latin typeface="+mn-lt"/>
                <a:ea typeface="Arial" charset="0"/>
                <a:cs typeface="Arial" charset="0"/>
              </a:rPr>
              <a:t>Phenophase</a:t>
            </a:r>
            <a:r>
              <a:rPr lang="en-US" altLang="en-US" sz="1400" b="1" dirty="0">
                <a:effectLst>
                  <a:outerShdw blurRad="38100" dist="38100" dir="2700000" algn="tl">
                    <a:srgbClr val="C0C0C0"/>
                  </a:outerShdw>
                </a:effectLst>
                <a:latin typeface="+mn-lt"/>
                <a:ea typeface="Arial" charset="0"/>
                <a:cs typeface="Arial" charset="0"/>
              </a:rPr>
              <a:t> Photo Guide</a:t>
            </a:r>
          </a:p>
          <a:p>
            <a:pPr algn="ctr">
              <a:defRPr/>
            </a:pPr>
            <a:endParaRPr lang="en-US" altLang="en-US" sz="800" b="1" dirty="0">
              <a:effectLst>
                <a:outerShdw blurRad="38100" dist="38100" dir="2700000" algn="tl">
                  <a:srgbClr val="C0C0C0"/>
                </a:outerShdw>
              </a:effectLst>
              <a:latin typeface="+mn-lt"/>
              <a:ea typeface="Arial" charset="0"/>
              <a:cs typeface="Arial" charset="0"/>
            </a:endParaRPr>
          </a:p>
          <a:p>
            <a:pPr algn="ctr">
              <a:defRPr/>
            </a:pPr>
            <a:r>
              <a:rPr lang="en-US" altLang="en-US" sz="1400" i="1" dirty="0">
                <a:effectLst>
                  <a:outerShdw blurRad="38100" dist="38100" dir="2700000" algn="tl">
                    <a:srgbClr val="C0C0C0"/>
                  </a:outerShdw>
                </a:effectLst>
                <a:latin typeface="+mn-lt"/>
                <a:ea typeface="Arial" charset="0"/>
                <a:cs typeface="Arial" charset="0"/>
              </a:rPr>
              <a:t>Genus species</a:t>
            </a:r>
          </a:p>
          <a:p>
            <a:pPr algn="ctr">
              <a:defRPr/>
            </a:pPr>
            <a:r>
              <a:rPr lang="en-US" altLang="en-US" sz="1200" dirty="0">
                <a:effectLst>
                  <a:outerShdw blurRad="38100" dist="38100" dir="2700000" algn="tl">
                    <a:srgbClr val="C0C0C0"/>
                  </a:outerShdw>
                </a:effectLst>
                <a:latin typeface="+mn-lt"/>
                <a:ea typeface="Arial" charset="0"/>
                <a:cs typeface="Arial" charset="0"/>
              </a:rPr>
              <a:t>common name</a:t>
            </a:r>
          </a:p>
          <a:p>
            <a:pPr algn="ctr">
              <a:defRPr/>
            </a:pPr>
            <a:endParaRPr lang="en-US" altLang="en-US" sz="1200" b="1" dirty="0">
              <a:effectLst>
                <a:outerShdw blurRad="38100" dist="38100" dir="2700000" algn="tl">
                  <a:srgbClr val="C0C0C0"/>
                </a:outerShdw>
              </a:effectLst>
              <a:latin typeface="Cambria" charset="0"/>
              <a:ea typeface="Cambria" charset="0"/>
              <a:cs typeface="Cambria" charset="0"/>
            </a:endParaRPr>
          </a:p>
        </p:txBody>
      </p:sp>
      <p:grpSp>
        <p:nvGrpSpPr>
          <p:cNvPr id="3" name="Group 2"/>
          <p:cNvGrpSpPr/>
          <p:nvPr/>
        </p:nvGrpSpPr>
        <p:grpSpPr>
          <a:xfrm>
            <a:off x="-10286" y="0"/>
            <a:ext cx="7706486" cy="9561682"/>
            <a:chOff x="0" y="-8137"/>
            <a:chExt cx="7706486" cy="9561682"/>
          </a:xfrm>
        </p:grpSpPr>
        <p:cxnSp>
          <p:nvCxnSpPr>
            <p:cNvPr id="80" name="Straight Connector 79"/>
            <p:cNvCxnSpPr/>
            <p:nvPr/>
          </p:nvCxnSpPr>
          <p:spPr>
            <a:xfrm>
              <a:off x="7319" y="9533136"/>
              <a:ext cx="7699167" cy="20409"/>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a:off x="9144" y="0"/>
              <a:ext cx="7319" cy="955354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a:off x="7696200" y="-8137"/>
              <a:ext cx="0" cy="956168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a:off x="0" y="9144"/>
              <a:ext cx="7706486" cy="0"/>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grpSp>
      <p:pic>
        <p:nvPicPr>
          <p:cNvPr id="44" name="Picture 4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686932" y="122858"/>
            <a:ext cx="715342" cy="715342"/>
          </a:xfrm>
          <a:prstGeom prst="rect">
            <a:avLst/>
          </a:prstGeom>
        </p:spPr>
      </p:pic>
      <p:sp>
        <p:nvSpPr>
          <p:cNvPr id="67" name="TextBox 66"/>
          <p:cNvSpPr txBox="1"/>
          <p:nvPr/>
        </p:nvSpPr>
        <p:spPr>
          <a:xfrm>
            <a:off x="4572001" y="6683127"/>
            <a:ext cx="827471" cy="246221"/>
          </a:xfrm>
          <a:prstGeom prst="rect">
            <a:avLst/>
          </a:prstGeom>
          <a:noFill/>
        </p:spPr>
        <p:txBody>
          <a:bodyPr wrap="none" rtlCol="0">
            <a:spAutoFit/>
          </a:bodyPr>
          <a:lstStyle/>
          <a:p>
            <a:r>
              <a:rPr lang="en-US" sz="1000" dirty="0">
                <a:solidFill>
                  <a:schemeClr val="bg1"/>
                </a:solidFill>
                <a:latin typeface="+mn-lt"/>
                <a:ea typeface="Cambria" charset="0"/>
                <a:cs typeface="Cambria" charset="0"/>
              </a:rPr>
              <a:t>Photo credit</a:t>
            </a:r>
          </a:p>
        </p:txBody>
      </p:sp>
      <p:grpSp>
        <p:nvGrpSpPr>
          <p:cNvPr id="2" name="Group 1"/>
          <p:cNvGrpSpPr/>
          <p:nvPr/>
        </p:nvGrpSpPr>
        <p:grpSpPr>
          <a:xfrm>
            <a:off x="178352" y="2209800"/>
            <a:ext cx="7365448" cy="2139047"/>
            <a:chOff x="147872" y="5410200"/>
            <a:chExt cx="7365448" cy="2139047"/>
          </a:xfrm>
        </p:grpSpPr>
        <p:grpSp>
          <p:nvGrpSpPr>
            <p:cNvPr id="21" name="Group 20"/>
            <p:cNvGrpSpPr/>
            <p:nvPr/>
          </p:nvGrpSpPr>
          <p:grpSpPr>
            <a:xfrm>
              <a:off x="1600200" y="5410200"/>
              <a:ext cx="5913120" cy="2139047"/>
              <a:chOff x="1600200" y="5410200"/>
              <a:chExt cx="5913120" cy="2139047"/>
            </a:xfrm>
          </p:grpSpPr>
          <p:sp>
            <p:nvSpPr>
              <p:cNvPr id="3079" name="TextBox 6"/>
              <p:cNvSpPr txBox="1">
                <a:spLocks noChangeArrowheads="1"/>
              </p:cNvSpPr>
              <p:nvPr/>
            </p:nvSpPr>
            <p:spPr bwMode="auto">
              <a:xfrm>
                <a:off x="1600200" y="5410200"/>
                <a:ext cx="2103120" cy="213904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Pollen cones</a:t>
                </a:r>
                <a:endParaRPr lang="en-US" altLang="en-US" sz="1200" dirty="0">
                  <a:latin typeface="+mn-lt"/>
                  <a:ea typeface="Cambria" charset="0"/>
                  <a:cs typeface="Arial" panose="020B0604020202020204" pitchFamily="34" charset="0"/>
                </a:endParaRPr>
              </a:p>
              <a:p>
                <a:pPr eaLnBrk="1" hangingPunct="1">
                  <a:spcBef>
                    <a:spcPct val="0"/>
                  </a:spcBef>
                  <a:buFontTx/>
                  <a:buNone/>
                </a:pPr>
                <a:r>
                  <a:rPr lang="en-US" sz="1100" dirty="0">
                    <a:latin typeface="+mn-lt"/>
                    <a:ea typeface="Cambria" charset="0"/>
                    <a:cs typeface="Arial" panose="020B0604020202020204" pitchFamily="34" charset="0"/>
                  </a:rPr>
                  <a:t>One or more fresh, male pollen cones (strobili) are visible on the plant. Cones have overlapping scales that are initially tightly closed, then spread apart to open the cone and release pollen. Include cones that are unopened or open, but do not include wilted or dried cones that have already released all of their pollen.</a:t>
                </a:r>
                <a:endParaRPr lang="en-US" altLang="en-US" sz="1100" dirty="0">
                  <a:latin typeface="+mn-lt"/>
                  <a:ea typeface="Cambria" charset="0"/>
                  <a:cs typeface="Arial" panose="020B0604020202020204" pitchFamily="34" charset="0"/>
                </a:endParaRPr>
              </a:p>
            </p:txBody>
          </p:sp>
          <p:sp>
            <p:nvSpPr>
              <p:cNvPr id="3103" name="TextBox 8"/>
              <p:cNvSpPr txBox="1">
                <a:spLocks noChangeArrowheads="1"/>
              </p:cNvSpPr>
              <p:nvPr/>
            </p:nvSpPr>
            <p:spPr bwMode="auto">
              <a:xfrm>
                <a:off x="5410200" y="5421630"/>
                <a:ext cx="2103120" cy="1800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Open pollen cones</a:t>
                </a:r>
                <a:endParaRPr lang="en-US" altLang="en-US" sz="1200" dirty="0">
                  <a:latin typeface="+mn-lt"/>
                  <a:ea typeface="Cambria" charset="0"/>
                  <a:cs typeface="Arial" panose="020B0604020202020204" pitchFamily="34" charset="0"/>
                </a:endParaRPr>
              </a:p>
              <a:p>
                <a:pPr eaLnBrk="1" hangingPunct="1">
                  <a:spcBef>
                    <a:spcPct val="0"/>
                  </a:spcBef>
                  <a:buFontTx/>
                  <a:buNone/>
                </a:pPr>
                <a:r>
                  <a:rPr lang="en-US" sz="1100" dirty="0">
                    <a:latin typeface="+mn-lt"/>
                    <a:ea typeface="Cambria" charset="0"/>
                    <a:cs typeface="Arial" panose="020B0604020202020204" pitchFamily="34" charset="0"/>
                  </a:rPr>
                  <a:t>One or more open, fresh, male pollen cones (strobili) are visible on the plant. Cones are considered "open" when the scales have spread apart to release pollen. Do not include wilted or dried cones that have already released all of their pollen.</a:t>
                </a:r>
                <a:endParaRPr lang="en-US" altLang="en-US" sz="1100" b="1" dirty="0">
                  <a:latin typeface="+mn-lt"/>
                  <a:ea typeface="Cambria" charset="0"/>
                  <a:cs typeface="Arial" panose="020B0604020202020204" pitchFamily="34" charset="0"/>
                </a:endParaRPr>
              </a:p>
            </p:txBody>
          </p:sp>
        </p:grpSp>
        <p:pic>
          <p:nvPicPr>
            <p:cNvPr id="57" name="Picture 56"/>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62400" y="5503340"/>
              <a:ext cx="1433996" cy="1435608"/>
            </a:xfrm>
            <a:prstGeom prst="rect">
              <a:avLst/>
            </a:prstGeom>
            <a:ln w="12700">
              <a:solidFill>
                <a:srgbClr val="000000"/>
              </a:solidFill>
            </a:ln>
          </p:spPr>
        </p:pic>
        <p:pic>
          <p:nvPicPr>
            <p:cNvPr id="68" name="Picture 67"/>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147872" y="5503695"/>
              <a:ext cx="1433996" cy="1435608"/>
            </a:xfrm>
            <a:prstGeom prst="rect">
              <a:avLst/>
            </a:prstGeom>
            <a:ln w="12700">
              <a:solidFill>
                <a:srgbClr val="000000"/>
              </a:solidFill>
            </a:ln>
          </p:spPr>
        </p:pic>
      </p:grpSp>
      <p:pic>
        <p:nvPicPr>
          <p:cNvPr id="35" name="Picture 2"/>
          <p:cNvPicPr>
            <a:picLocks noChangeAspect="1" noChangeArrowheads="1"/>
          </p:cNvPicPr>
          <p:nvPr/>
        </p:nvPicPr>
        <p:blipFill>
          <a:blip r:embed="rId7" cstate="print">
            <a:extLst>
              <a:ext uri="{28A0092B-C50C-407E-A947-70E740481C1C}">
                <a14:useLocalDpi xmlns:a14="http://schemas.microsoft.com/office/drawing/2010/main" val="0"/>
              </a:ext>
            </a:extLst>
          </a:blip>
          <a:stretch>
            <a:fillRect/>
          </a:stretch>
        </p:blipFill>
        <p:spPr bwMode="auto">
          <a:xfrm>
            <a:off x="287038" y="174498"/>
            <a:ext cx="1155663" cy="358902"/>
          </a:xfrm>
          <a:prstGeom prst="rect">
            <a:avLst/>
          </a:prstGeom>
          <a:noFill/>
          <a:extLst>
            <a:ext uri="{909E8E84-426E-40DD-AFC4-6F175D3DCCD1}">
              <a14:hiddenFill xmlns:a14="http://schemas.microsoft.com/office/drawing/2010/main">
                <a:solidFill>
                  <a:srgbClr val="FFFFFF"/>
                </a:solidFill>
              </a14:hiddenFill>
            </a:ext>
          </a:extLst>
        </p:spPr>
      </p:pic>
      <p:sp>
        <p:nvSpPr>
          <p:cNvPr id="34" name="TextBox 33">
            <a:extLst>
              <a:ext uri="{FF2B5EF4-FFF2-40B4-BE49-F238E27FC236}">
                <a16:creationId xmlns:a16="http://schemas.microsoft.com/office/drawing/2014/main" id="{E8EC27DD-0584-FB40-8242-1B92616B7DC1}"/>
              </a:ext>
            </a:extLst>
          </p:cNvPr>
          <p:cNvSpPr txBox="1"/>
          <p:nvPr/>
        </p:nvSpPr>
        <p:spPr>
          <a:xfrm>
            <a:off x="94357" y="6530248"/>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36" name="TextBox 35">
            <a:extLst>
              <a:ext uri="{FF2B5EF4-FFF2-40B4-BE49-F238E27FC236}">
                <a16:creationId xmlns:a16="http://schemas.microsoft.com/office/drawing/2014/main" id="{29FCB053-340A-4D4F-8C07-8865C1A88AD8}"/>
              </a:ext>
            </a:extLst>
          </p:cNvPr>
          <p:cNvSpPr txBox="1"/>
          <p:nvPr/>
        </p:nvSpPr>
        <p:spPr>
          <a:xfrm>
            <a:off x="3890726" y="6541009"/>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37" name="TextBox 36">
            <a:extLst>
              <a:ext uri="{FF2B5EF4-FFF2-40B4-BE49-F238E27FC236}">
                <a16:creationId xmlns:a16="http://schemas.microsoft.com/office/drawing/2014/main" id="{8E7F0EEE-6E27-394F-A304-2F411304B528}"/>
              </a:ext>
            </a:extLst>
          </p:cNvPr>
          <p:cNvSpPr txBox="1"/>
          <p:nvPr/>
        </p:nvSpPr>
        <p:spPr>
          <a:xfrm>
            <a:off x="94357" y="3726154"/>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38" name="TextBox 37">
            <a:extLst>
              <a:ext uri="{FF2B5EF4-FFF2-40B4-BE49-F238E27FC236}">
                <a16:creationId xmlns:a16="http://schemas.microsoft.com/office/drawing/2014/main" id="{6C3A17AD-7432-A64C-93DB-DC19DCD83555}"/>
              </a:ext>
            </a:extLst>
          </p:cNvPr>
          <p:cNvSpPr txBox="1"/>
          <p:nvPr/>
        </p:nvSpPr>
        <p:spPr>
          <a:xfrm>
            <a:off x="3902129" y="3726154"/>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Tree>
  </p:cSld>
  <p:clrMapOvr>
    <a:masterClrMapping/>
  </p:clrMapOvr>
</p:sld>
</file>

<file path=ppt/theme/theme1.xml><?xml version="1.0" encoding="utf-8"?>
<a:theme xmlns:a="http://schemas.openxmlformats.org/drawingml/2006/main" name="Office Theme">
  <a:themeElements>
    <a:clrScheme name="FF6600">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6600"/>
      </a:hlink>
      <a:folHlink>
        <a:srgbClr val="66006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SA-NPN- mapleleaf viburnum" id="{202B7313-769E-C24E-8053-8A8864C697C0}" vid="{1C2DA964-A2F7-A04C-8810-2754B60ED6E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photo guide template</Template>
  <TotalTime>1204</TotalTime>
  <Words>460</Words>
  <Application>Microsoft Macintosh PowerPoint</Application>
  <PresentationFormat>Custom</PresentationFormat>
  <Paragraphs>41</Paragraphs>
  <Slides>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Cambria</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Denny, Ellen G - (edenny)</cp:lastModifiedBy>
  <cp:revision>95</cp:revision>
  <cp:lastPrinted>2017-06-26T21:14:38Z</cp:lastPrinted>
  <dcterms:created xsi:type="dcterms:W3CDTF">2017-02-26T20:54:12Z</dcterms:created>
  <dcterms:modified xsi:type="dcterms:W3CDTF">2025-05-30T20:54:59Z</dcterms:modified>
</cp:coreProperties>
</file>