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40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50"/>
    <p:restoredTop sz="94549"/>
  </p:normalViewPr>
  <p:slideViewPr>
    <p:cSldViewPr>
      <p:cViewPr>
        <p:scale>
          <a:sx n="156" d="100"/>
          <a:sy n="156" d="100"/>
        </p:scale>
        <p:origin x="1336" y="-4792"/>
      </p:cViewPr>
      <p:guideLst>
        <p:guide pos="96"/>
        <p:guide orient="horz" pos="40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93329"/>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400"/>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2"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55E44D35-735B-6D40-8488-3DBD22238607}"/>
              </a:ext>
            </a:extLst>
          </p:cNvPr>
          <p:cNvSpPr txBox="1"/>
          <p:nvPr/>
        </p:nvSpPr>
        <p:spPr>
          <a:xfrm>
            <a:off x="4093320" y="6561122"/>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4" name="TextBox 33">
            <a:extLst>
              <a:ext uri="{FF2B5EF4-FFF2-40B4-BE49-F238E27FC236}">
                <a16:creationId xmlns:a16="http://schemas.microsoft.com/office/drawing/2014/main" id="{50D59073-0881-414F-A6B4-191196528C48}"/>
              </a:ext>
            </a:extLst>
          </p:cNvPr>
          <p:cNvSpPr txBox="1"/>
          <p:nvPr/>
        </p:nvSpPr>
        <p:spPr>
          <a:xfrm>
            <a:off x="4093320" y="9251141"/>
            <a:ext cx="3126177" cy="261610"/>
          </a:xfrm>
          <a:prstGeom prst="rect">
            <a:avLst/>
          </a:prstGeom>
          <a:noFill/>
        </p:spPr>
        <p:txBody>
          <a:bodyPr wrap="squar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1981200"/>
            <a:chOff x="147872" y="5410200"/>
            <a:chExt cx="7365448" cy="1981200"/>
          </a:xfrm>
        </p:grpSpPr>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altLang="en-US" sz="1100" dirty="0">
                    <a:latin typeface="+mn-lt"/>
                    <a:ea typeface="Cambria" charset="0"/>
                    <a:cs typeface="Arial" panose="020B0604020202020204" pitchFamily="34" charset="0"/>
                  </a:rPr>
                  <a:t>One or more live, fully unfolded leaves are visible on the plant. For seedlings, consider only true leaves and do not count the one or two small, round or elongated leaves (cotyledons) that are found on the stem almost immediately after the seedling germinates. Do not include fully dried or dead leaves.</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Initial growth</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New growth of the plant is visible after a period of no growth (winter or drought), either from above-ground buds with green tips, or new green or white shoots breaking through the soil surface. Growth is considered "initial" on each bud or shoot until the first leaf has fully unfolded. For seedlings, "initial" growth includes the presence of the one or two small, round or elongated leaves (cotyledons) before the first true leaf has unfolded.</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E810F31E-8429-9046-ABD0-621B7E8C9847}"/>
              </a:ext>
            </a:extLst>
          </p:cNvPr>
          <p:cNvSpPr txBox="1"/>
          <p:nvPr/>
        </p:nvSpPr>
        <p:spPr>
          <a:xfrm>
            <a:off x="98817" y="579063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BD38C474-91F6-F14A-8751-16E73045E23E}"/>
              </a:ext>
            </a:extLst>
          </p:cNvPr>
          <p:cNvSpPr txBox="1"/>
          <p:nvPr/>
        </p:nvSpPr>
        <p:spPr>
          <a:xfrm>
            <a:off x="98817" y="8362520"/>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329475AE-D347-E44E-B262-3AAF56B443E3}"/>
              </a:ext>
            </a:extLst>
          </p:cNvPr>
          <p:cNvSpPr txBox="1"/>
          <p:nvPr/>
        </p:nvSpPr>
        <p:spPr>
          <a:xfrm>
            <a:off x="3890726" y="8362520"/>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184BA037-22E9-E246-8B55-88A43A5E88E8}"/>
              </a:ext>
            </a:extLst>
          </p:cNvPr>
          <p:cNvSpPr txBox="1"/>
          <p:nvPr/>
        </p:nvSpPr>
        <p:spPr>
          <a:xfrm>
            <a:off x="3914830" y="579063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235214B1-7562-184C-B5D2-8E1B1F7078F8}"/>
              </a:ext>
            </a:extLst>
          </p:cNvPr>
          <p:cNvSpPr txBox="1"/>
          <p:nvPr/>
        </p:nvSpPr>
        <p:spPr>
          <a:xfrm>
            <a:off x="3914830" y="282575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F19038AC-9B37-D945-B845-FEFB5F95628F}"/>
              </a:ext>
            </a:extLst>
          </p:cNvPr>
          <p:cNvSpPr txBox="1"/>
          <p:nvPr/>
        </p:nvSpPr>
        <p:spPr>
          <a:xfrm>
            <a:off x="101291" y="2822687"/>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8">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1216</TotalTime>
  <Words>622</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92</cp:revision>
  <cp:lastPrinted>2017-06-26T21:14:38Z</cp:lastPrinted>
  <dcterms:created xsi:type="dcterms:W3CDTF">2017-02-26T20:54:12Z</dcterms:created>
  <dcterms:modified xsi:type="dcterms:W3CDTF">2025-05-30T20:45:21Z</dcterms:modified>
</cp:coreProperties>
</file>