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27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270"/>
    <p:restoredTop sz="94549"/>
  </p:normalViewPr>
  <p:slideViewPr>
    <p:cSldViewPr>
      <p:cViewPr>
        <p:scale>
          <a:sx n="170" d="100"/>
          <a:sy n="170" d="100"/>
        </p:scale>
        <p:origin x="1288" y="160"/>
      </p:cViewPr>
      <p:guideLst>
        <p:guide pos="96"/>
        <p:guide orient="horz" pos="27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59697"/>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9"/>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104385A3-5567-1847-A239-E03D196FC014}"/>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F4DC57A0-8FC7-F54C-9FD6-4A3B4E28B8ED}"/>
              </a:ext>
            </a:extLst>
          </p:cNvPr>
          <p:cNvSpPr txBox="1"/>
          <p:nvPr/>
        </p:nvSpPr>
        <p:spPr>
          <a:xfrm>
            <a:off x="4093320" y="9225734"/>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a:t>
            </a:r>
            <a:r>
              <a:rPr lang="en-US" sz="1200" b="1">
                <a:latin typeface="+mn-lt"/>
                <a:ea typeface="Cambria" charset="0"/>
                <a:cs typeface="Arial" panose="020B0604020202020204" pitchFamily="34" charset="0"/>
              </a:rPr>
              <a:t>: </a:t>
            </a:r>
            <a:r>
              <a:rPr lang="en-US" altLang="en-US" sz="1200">
                <a:latin typeface="+mn-lt"/>
                <a:ea typeface="Cambria" charset="0"/>
                <a:cs typeface="Arial" panose="020B0604020202020204" pitchFamily="34" charset="0"/>
              </a:rPr>
              <a:t>Recent </a:t>
            </a:r>
            <a:r>
              <a:rPr lang="en-US" altLang="en-US" sz="1200" dirty="0">
                <a:latin typeface="+mn-lt"/>
                <a:ea typeface="Cambria" charset="0"/>
                <a:cs typeface="Arial" panose="020B0604020202020204" pitchFamily="34" charset="0"/>
              </a:rPr>
              <a:t>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1811923"/>
            <a:chOff x="147872" y="5410200"/>
            <a:chExt cx="7365448" cy="1811923"/>
          </a:xfrm>
        </p:grpSpPr>
        <p:grpSp>
          <p:nvGrpSpPr>
            <p:cNvPr id="21" name="Group 20"/>
            <p:cNvGrpSpPr/>
            <p:nvPr/>
          </p:nvGrpSpPr>
          <p:grpSpPr>
            <a:xfrm>
              <a:off x="1600200" y="5410200"/>
              <a:ext cx="5913120" cy="1811923"/>
              <a:chOff x="1600200" y="5410200"/>
              <a:chExt cx="5913120" cy="1811923"/>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 </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altLang="en-US" sz="1100" dirty="0">
                    <a:latin typeface="+mn-lt"/>
                    <a:ea typeface="Cambria" charset="0"/>
                    <a:cs typeface="Arial" panose="020B0604020202020204" pitchFamily="34" charset="0"/>
                  </a:rPr>
                  <a:t>One or more live, green, unfolded leaves are visible on the plant. A leaf is considered "unfolded" once the exposed, green portion of the leaf (or shoot) has reached approximately 2 inches (5 cm) in length. Do not include fully dried or dead leaves.</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Initial growth</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New growth of the plant is visible after a period of no growth (winter or drought) as new green shoots breaking through the soil surface. For each shoot, growth is considered "initial" until the exposed, green portion of the shoot has reached approximately 2 inches (5 cm) in length.</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CBAD4D4A-9353-9549-9ECB-8099454A42AF}"/>
              </a:ext>
            </a:extLst>
          </p:cNvPr>
          <p:cNvSpPr txBox="1"/>
          <p:nvPr/>
        </p:nvSpPr>
        <p:spPr>
          <a:xfrm>
            <a:off x="3876174" y="8376185"/>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657DB3F9-4B4C-1E48-A7D5-633F5615E457}"/>
              </a:ext>
            </a:extLst>
          </p:cNvPr>
          <p:cNvSpPr txBox="1"/>
          <p:nvPr/>
        </p:nvSpPr>
        <p:spPr>
          <a:xfrm>
            <a:off x="87727" y="835507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0172348F-C0C4-C649-81BC-0ED3883316B0}"/>
              </a:ext>
            </a:extLst>
          </p:cNvPr>
          <p:cNvSpPr txBox="1"/>
          <p:nvPr/>
        </p:nvSpPr>
        <p:spPr>
          <a:xfrm>
            <a:off x="3908738" y="5793947"/>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A746F154-DC7C-5549-8E06-456CECE91861}"/>
              </a:ext>
            </a:extLst>
          </p:cNvPr>
          <p:cNvSpPr txBox="1"/>
          <p:nvPr/>
        </p:nvSpPr>
        <p:spPr>
          <a:xfrm>
            <a:off x="84068" y="5793947"/>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0269AD01-9872-874D-80A4-84BD11AC81E8}"/>
              </a:ext>
            </a:extLst>
          </p:cNvPr>
          <p:cNvSpPr txBox="1"/>
          <p:nvPr/>
        </p:nvSpPr>
        <p:spPr>
          <a:xfrm>
            <a:off x="84068" y="282552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70FF3F64-7CA4-EC4B-A298-9D52DDA10326}"/>
              </a:ext>
            </a:extLst>
          </p:cNvPr>
          <p:cNvSpPr txBox="1"/>
          <p:nvPr/>
        </p:nvSpPr>
        <p:spPr>
          <a:xfrm>
            <a:off x="3908738" y="281632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13">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1201</TotalTime>
  <Words>585</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96</cp:revision>
  <cp:lastPrinted>2017-06-26T21:14:38Z</cp:lastPrinted>
  <dcterms:created xsi:type="dcterms:W3CDTF">2017-02-26T20:54:12Z</dcterms:created>
  <dcterms:modified xsi:type="dcterms:W3CDTF">2025-05-30T20:39:36Z</dcterms:modified>
</cp:coreProperties>
</file>